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2.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26.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44" r:id="rId2"/>
    <p:sldMasterId id="2147483803" r:id="rId3"/>
    <p:sldMasterId id="2147483833" r:id="rId4"/>
    <p:sldMasterId id="2147483851" r:id="rId5"/>
    <p:sldMasterId id="2147483868" r:id="rId6"/>
    <p:sldMasterId id="2147483902" r:id="rId7"/>
    <p:sldMasterId id="2147483919" r:id="rId8"/>
  </p:sldMasterIdLst>
  <p:notesMasterIdLst>
    <p:notesMasterId r:id="rId180"/>
  </p:notesMasterIdLst>
  <p:handoutMasterIdLst>
    <p:handoutMasterId r:id="rId181"/>
  </p:handoutMasterIdLst>
  <p:sldIdLst>
    <p:sldId id="256" r:id="rId9"/>
    <p:sldId id="532" r:id="rId10"/>
    <p:sldId id="533" r:id="rId11"/>
    <p:sldId id="551" r:id="rId12"/>
    <p:sldId id="257" r:id="rId13"/>
    <p:sldId id="288" r:id="rId14"/>
    <p:sldId id="263" r:id="rId15"/>
    <p:sldId id="535" r:id="rId16"/>
    <p:sldId id="541" r:id="rId17"/>
    <p:sldId id="542" r:id="rId18"/>
    <p:sldId id="543" r:id="rId19"/>
    <p:sldId id="544" r:id="rId20"/>
    <p:sldId id="545" r:id="rId21"/>
    <p:sldId id="547" r:id="rId22"/>
    <p:sldId id="579" r:id="rId23"/>
    <p:sldId id="268" r:id="rId24"/>
    <p:sldId id="277" r:id="rId25"/>
    <p:sldId id="373" r:id="rId26"/>
    <p:sldId id="534" r:id="rId27"/>
    <p:sldId id="546" r:id="rId28"/>
    <p:sldId id="274" r:id="rId29"/>
    <p:sldId id="276" r:id="rId30"/>
    <p:sldId id="275" r:id="rId31"/>
    <p:sldId id="272" r:id="rId32"/>
    <p:sldId id="294" r:id="rId33"/>
    <p:sldId id="295" r:id="rId34"/>
    <p:sldId id="297" r:id="rId35"/>
    <p:sldId id="299" r:id="rId36"/>
    <p:sldId id="301" r:id="rId37"/>
    <p:sldId id="460" r:id="rId38"/>
    <p:sldId id="461" r:id="rId39"/>
    <p:sldId id="463" r:id="rId40"/>
    <p:sldId id="464" r:id="rId41"/>
    <p:sldId id="492" r:id="rId42"/>
    <p:sldId id="549" r:id="rId43"/>
    <p:sldId id="493" r:id="rId44"/>
    <p:sldId id="494" r:id="rId45"/>
    <p:sldId id="420" r:id="rId46"/>
    <p:sldId id="428" r:id="rId47"/>
    <p:sldId id="550" r:id="rId48"/>
    <p:sldId id="434" r:id="rId49"/>
    <p:sldId id="432" r:id="rId50"/>
    <p:sldId id="433" r:id="rId51"/>
    <p:sldId id="497" r:id="rId52"/>
    <p:sldId id="315" r:id="rId53"/>
    <p:sldId id="316" r:id="rId54"/>
    <p:sldId id="317" r:id="rId55"/>
    <p:sldId id="327" r:id="rId56"/>
    <p:sldId id="328" r:id="rId57"/>
    <p:sldId id="331" r:id="rId58"/>
    <p:sldId id="329" r:id="rId59"/>
    <p:sldId id="332" r:id="rId60"/>
    <p:sldId id="337" r:id="rId61"/>
    <p:sldId id="499" r:id="rId62"/>
    <p:sldId id="456" r:id="rId63"/>
    <p:sldId id="338" r:id="rId64"/>
    <p:sldId id="339" r:id="rId65"/>
    <p:sldId id="341" r:id="rId66"/>
    <p:sldId id="342" r:id="rId67"/>
    <p:sldId id="344" r:id="rId68"/>
    <p:sldId id="345" r:id="rId69"/>
    <p:sldId id="423" r:id="rId70"/>
    <p:sldId id="424" r:id="rId71"/>
    <p:sldId id="425" r:id="rId72"/>
    <p:sldId id="501" r:id="rId73"/>
    <p:sldId id="502" r:id="rId74"/>
    <p:sldId id="503" r:id="rId75"/>
    <p:sldId id="504" r:id="rId76"/>
    <p:sldId id="505" r:id="rId77"/>
    <p:sldId id="506" r:id="rId78"/>
    <p:sldId id="507" r:id="rId79"/>
    <p:sldId id="508" r:id="rId80"/>
    <p:sldId id="509" r:id="rId81"/>
    <p:sldId id="510" r:id="rId82"/>
    <p:sldId id="511" r:id="rId83"/>
    <p:sldId id="512" r:id="rId84"/>
    <p:sldId id="500" r:id="rId85"/>
    <p:sldId id="440" r:id="rId86"/>
    <p:sldId id="465" r:id="rId87"/>
    <p:sldId id="458" r:id="rId88"/>
    <p:sldId id="466" r:id="rId89"/>
    <p:sldId id="437" r:id="rId90"/>
    <p:sldId id="441" r:id="rId91"/>
    <p:sldId id="336" r:id="rId92"/>
    <p:sldId id="518" r:id="rId93"/>
    <p:sldId id="519" r:id="rId94"/>
    <p:sldId id="520" r:id="rId95"/>
    <p:sldId id="515" r:id="rId96"/>
    <p:sldId id="481" r:id="rId97"/>
    <p:sldId id="483" r:id="rId98"/>
    <p:sldId id="482" r:id="rId99"/>
    <p:sldId id="346" r:id="rId100"/>
    <p:sldId id="414" r:id="rId101"/>
    <p:sldId id="347" r:id="rId102"/>
    <p:sldId id="348" r:id="rId103"/>
    <p:sldId id="349" r:id="rId104"/>
    <p:sldId id="350" r:id="rId105"/>
    <p:sldId id="382" r:id="rId106"/>
    <p:sldId id="385" r:id="rId107"/>
    <p:sldId id="352" r:id="rId108"/>
    <p:sldId id="362" r:id="rId109"/>
    <p:sldId id="351" r:id="rId110"/>
    <p:sldId id="353" r:id="rId111"/>
    <p:sldId id="383" r:id="rId112"/>
    <p:sldId id="384" r:id="rId113"/>
    <p:sldId id="355" r:id="rId114"/>
    <p:sldId id="357" r:id="rId115"/>
    <p:sldId id="356" r:id="rId116"/>
    <p:sldId id="359" r:id="rId117"/>
    <p:sldId id="552" r:id="rId118"/>
    <p:sldId id="553" r:id="rId119"/>
    <p:sldId id="554" r:id="rId120"/>
    <p:sldId id="555" r:id="rId121"/>
    <p:sldId id="556" r:id="rId122"/>
    <p:sldId id="557" r:id="rId123"/>
    <p:sldId id="558" r:id="rId124"/>
    <p:sldId id="495" r:id="rId125"/>
    <p:sldId id="496" r:id="rId126"/>
    <p:sldId id="360" r:id="rId127"/>
    <p:sldId id="527" r:id="rId128"/>
    <p:sldId id="560" r:id="rId129"/>
    <p:sldId id="561" r:id="rId130"/>
    <p:sldId id="562" r:id="rId131"/>
    <p:sldId id="566" r:id="rId132"/>
    <p:sldId id="565" r:id="rId133"/>
    <p:sldId id="567" r:id="rId134"/>
    <p:sldId id="513" r:id="rId135"/>
    <p:sldId id="404" r:id="rId136"/>
    <p:sldId id="467" r:id="rId137"/>
    <p:sldId id="468" r:id="rId138"/>
    <p:sldId id="469" r:id="rId139"/>
    <p:sldId id="397" r:id="rId140"/>
    <p:sldId id="564" r:id="rId141"/>
    <p:sldId id="522" r:id="rId142"/>
    <p:sldId id="521" r:id="rId143"/>
    <p:sldId id="391" r:id="rId144"/>
    <p:sldId id="454" r:id="rId145"/>
    <p:sldId id="523" r:id="rId146"/>
    <p:sldId id="393" r:id="rId147"/>
    <p:sldId id="394" r:id="rId148"/>
    <p:sldId id="407" r:id="rId149"/>
    <p:sldId id="563" r:id="rId150"/>
    <p:sldId id="390" r:id="rId151"/>
    <p:sldId id="568" r:id="rId152"/>
    <p:sldId id="580" r:id="rId153"/>
    <p:sldId id="570" r:id="rId154"/>
    <p:sldId id="569" r:id="rId155"/>
    <p:sldId id="571" r:id="rId156"/>
    <p:sldId id="577" r:id="rId157"/>
    <p:sldId id="572" r:id="rId158"/>
    <p:sldId id="576" r:id="rId159"/>
    <p:sldId id="575" r:id="rId160"/>
    <p:sldId id="573" r:id="rId161"/>
    <p:sldId id="361" r:id="rId162"/>
    <p:sldId id="364" r:id="rId163"/>
    <p:sldId id="363" r:id="rId164"/>
    <p:sldId id="525" r:id="rId165"/>
    <p:sldId id="530" r:id="rId166"/>
    <p:sldId id="470" r:id="rId167"/>
    <p:sldId id="471" r:id="rId168"/>
    <p:sldId id="472" r:id="rId169"/>
    <p:sldId id="487" r:id="rId170"/>
    <p:sldId id="488" r:id="rId171"/>
    <p:sldId id="490" r:id="rId172"/>
    <p:sldId id="491" r:id="rId173"/>
    <p:sldId id="473" r:id="rId174"/>
    <p:sldId id="474" r:id="rId175"/>
    <p:sldId id="531" r:id="rId176"/>
    <p:sldId id="529" r:id="rId177"/>
    <p:sldId id="578" r:id="rId178"/>
    <p:sldId id="365" r:id="rId179"/>
  </p:sldIdLst>
  <p:sldSz cx="9144000" cy="6858000" type="screen4x3"/>
  <p:notesSz cx="9144000" cy="6858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Μεσαίο στυλ 3 - Έμφαση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16DA210-FB5B-4158-B5E0-FEB733F419BA}" styleName="Φωτεινό στυλ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Στυλ με θέμα 1 - Έμφαση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FD4443E-F989-4FC4-A0C8-D5A2AF1F390B}" styleName="Σκούρο στυλ 1 - Έμφαση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Σκούρο στυλ 1 - Έμφαση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Σκούρο στυλ 1 - Έμφαση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Φωτεινό στυλ 1 - Έμφαση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A488322-F2BA-4B5B-9748-0D474271808F}" styleName="Μεσαίο στυλ 3 - Έμφαση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Μεσαίο στυλ 4 - Έμφαση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Στυλ με θέμα 1 - Έμφαση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96237" autoAdjust="0"/>
  </p:normalViewPr>
  <p:slideViewPr>
    <p:cSldViewPr>
      <p:cViewPr>
        <p:scale>
          <a:sx n="96" d="100"/>
          <a:sy n="96" d="100"/>
        </p:scale>
        <p:origin x="-1374" y="210"/>
      </p:cViewPr>
      <p:guideLst>
        <p:guide orient="horz" pos="2160"/>
        <p:guide pos="2880"/>
      </p:guideLst>
    </p:cSldViewPr>
  </p:slideViewPr>
  <p:outlineViewPr>
    <p:cViewPr>
      <p:scale>
        <a:sx n="33" d="100"/>
        <a:sy n="33" d="100"/>
      </p:scale>
      <p:origin x="0" y="1618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75" Type="http://schemas.openxmlformats.org/officeDocument/2006/relationships/slide" Target="slides/slide167.xml"/><Relationship Id="rId170" Type="http://schemas.openxmlformats.org/officeDocument/2006/relationships/slide" Target="slides/slide162.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181" Type="http://schemas.openxmlformats.org/officeDocument/2006/relationships/handoutMaster" Target="handoutMasters/handoutMaster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slide" Target="slides/slide163.xml"/><Relationship Id="rId176" Type="http://schemas.openxmlformats.org/officeDocument/2006/relationships/slide" Target="slides/slide168.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slide" Target="slides/slide169.xml"/><Relationship Id="rId4" Type="http://schemas.openxmlformats.org/officeDocument/2006/relationships/slideMaster" Target="slideMasters/slideMaster4.xml"/><Relationship Id="rId9" Type="http://schemas.openxmlformats.org/officeDocument/2006/relationships/slide" Target="slides/slide1.xml"/><Relationship Id="rId172" Type="http://schemas.openxmlformats.org/officeDocument/2006/relationships/slide" Target="slides/slide164.xml"/><Relationship Id="rId180" Type="http://schemas.openxmlformats.org/officeDocument/2006/relationships/notesMaster" Target="notesMasters/notesMaster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2.jpeg"/><Relationship Id="rId4" Type="http://schemas.openxmlformats.org/officeDocument/2006/relationships/image" Target="../media/image22.jpeg"/></Relationships>
</file>

<file path=ppt/diagrams/_rels/data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2.jpeg"/><Relationship Id="rId4" Type="http://schemas.openxmlformats.org/officeDocument/2006/relationships/image" Target="../media/image22.jpeg"/></Relationships>
</file>

<file path=ppt/diagrams/_rels/data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2.jpeg"/><Relationship Id="rId4" Type="http://schemas.openxmlformats.org/officeDocument/2006/relationships/image" Target="../media/image22.jpeg"/></Relationships>
</file>

<file path=ppt/diagrams/_rels/data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2.jpeg"/><Relationship Id="rId4" Type="http://schemas.openxmlformats.org/officeDocument/2006/relationships/image" Target="../media/image22.jpeg"/></Relationships>
</file>

<file path=ppt/diagrams/_rels/data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2.jpeg"/><Relationship Id="rId4" Type="http://schemas.openxmlformats.org/officeDocument/2006/relationships/image" Target="../media/image2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2.jpeg"/><Relationship Id="rId4" Type="http://schemas.openxmlformats.org/officeDocument/2006/relationships/image" Target="../media/image22.jpeg"/></Relationships>
</file>

<file path=ppt/diagrams/_rels/drawing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2.jpeg"/><Relationship Id="rId4"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2.jpeg"/><Relationship Id="rId4" Type="http://schemas.openxmlformats.org/officeDocument/2006/relationships/image" Target="../media/image22.jpeg"/></Relationships>
</file>

<file path=ppt/diagrams/_rels/drawing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2.jpeg"/><Relationship Id="rId4" Type="http://schemas.openxmlformats.org/officeDocument/2006/relationships/image" Target="../media/image22.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2.jpeg"/><Relationship Id="rId4"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47899E-1FD4-4F14-BBCB-20CED9C00388}" type="doc">
      <dgm:prSet loTypeId="urn:microsoft.com/office/officeart/2005/8/layout/vList3#1" loCatId="list" qsTypeId="urn:microsoft.com/office/officeart/2005/8/quickstyle/simple4" qsCatId="simple" csTypeId="urn:microsoft.com/office/officeart/2005/8/colors/accent1_2" csCatId="accent1" phldr="1"/>
      <dgm:spPr/>
    </dgm:pt>
    <dgm:pt modelId="{8070B835-3C6B-457F-AB9F-C3C60AA6822D}">
      <dgm:prSet phldrT="[Κείμενο]" custT="1"/>
      <dgm:spPr/>
      <dgm:t>
        <a:bodyPr/>
        <a:lstStyle/>
        <a:p>
          <a:r>
            <a:rPr lang="el-GR" sz="2800" b="1" dirty="0">
              <a:latin typeface="Calibri" pitchFamily="34" charset="0"/>
              <a:cs typeface="Calibri" pitchFamily="34" charset="0"/>
            </a:rPr>
            <a:t>  Νόσος του  Διαβήτη    </a:t>
          </a:r>
        </a:p>
      </dgm:t>
    </dgm:pt>
    <dgm:pt modelId="{A2161DFA-2D3E-4931-8EF3-7787E970285F}" type="parTrans" cxnId="{466E486F-083C-4398-AC34-986CA3E57BF3}">
      <dgm:prSet/>
      <dgm:spPr/>
      <dgm:t>
        <a:bodyPr/>
        <a:lstStyle/>
        <a:p>
          <a:endParaRPr lang="el-GR"/>
        </a:p>
      </dgm:t>
    </dgm:pt>
    <dgm:pt modelId="{0FFDB738-FC6A-4A13-8C97-A3035B6F8BCE}" type="sibTrans" cxnId="{466E486F-083C-4398-AC34-986CA3E57BF3}">
      <dgm:prSet/>
      <dgm:spPr/>
      <dgm:t>
        <a:bodyPr/>
        <a:lstStyle/>
        <a:p>
          <a:endParaRPr lang="el-GR"/>
        </a:p>
      </dgm:t>
    </dgm:pt>
    <dgm:pt modelId="{C6B1E7EE-32C2-4A53-B323-25BDED312849}">
      <dgm:prSet phldrT="[Κείμενο]" custT="1"/>
      <dgm:spPr/>
      <dgm:t>
        <a:bodyPr/>
        <a:lstStyle/>
        <a:p>
          <a:r>
            <a:rPr lang="el-GR" sz="2800" b="1" dirty="0">
              <a:latin typeface="Calibri" pitchFamily="34" charset="0"/>
              <a:cs typeface="Calibri" pitchFamily="34" charset="0"/>
            </a:rPr>
            <a:t>Διαβητικό  Πόδι </a:t>
          </a:r>
        </a:p>
      </dgm:t>
    </dgm:pt>
    <dgm:pt modelId="{22B501DD-96A0-4375-9114-CAAA48EEC524}" type="parTrans" cxnId="{E5C0343F-6711-45A6-BFAA-ADEE1C0419E5}">
      <dgm:prSet/>
      <dgm:spPr/>
      <dgm:t>
        <a:bodyPr/>
        <a:lstStyle/>
        <a:p>
          <a:endParaRPr lang="el-GR"/>
        </a:p>
      </dgm:t>
    </dgm:pt>
    <dgm:pt modelId="{CA2BC668-975F-40D9-AC09-D4D69113F3DB}" type="sibTrans" cxnId="{E5C0343F-6711-45A6-BFAA-ADEE1C0419E5}">
      <dgm:prSet/>
      <dgm:spPr/>
      <dgm:t>
        <a:bodyPr/>
        <a:lstStyle/>
        <a:p>
          <a:endParaRPr lang="el-GR"/>
        </a:p>
      </dgm:t>
    </dgm:pt>
    <dgm:pt modelId="{3D24462A-D467-4B6D-82F8-45919C50D3E4}">
      <dgm:prSet phldrT="[Κείμενο]" custT="1"/>
      <dgm:spPr/>
      <dgm:t>
        <a:bodyPr/>
        <a:lstStyle/>
        <a:p>
          <a:r>
            <a:rPr lang="el-GR" sz="2800" b="1" dirty="0">
              <a:latin typeface="Calibri" pitchFamily="34" charset="0"/>
              <a:cs typeface="Calibri" pitchFamily="34" charset="0"/>
            </a:rPr>
            <a:t>Διάγνωση - Εκτίμηση - Πρόληψη   </a:t>
          </a:r>
        </a:p>
      </dgm:t>
    </dgm:pt>
    <dgm:pt modelId="{0AA60350-4C16-4419-94F0-3A675C885006}" type="parTrans" cxnId="{2D0EB2AA-355B-4FEE-B792-8EE163406771}">
      <dgm:prSet/>
      <dgm:spPr/>
      <dgm:t>
        <a:bodyPr/>
        <a:lstStyle/>
        <a:p>
          <a:endParaRPr lang="el-GR"/>
        </a:p>
      </dgm:t>
    </dgm:pt>
    <dgm:pt modelId="{08D49D2F-9F8C-4984-950E-D895FC3FD468}" type="sibTrans" cxnId="{2D0EB2AA-355B-4FEE-B792-8EE163406771}">
      <dgm:prSet/>
      <dgm:spPr/>
      <dgm:t>
        <a:bodyPr/>
        <a:lstStyle/>
        <a:p>
          <a:endParaRPr lang="el-GR"/>
        </a:p>
      </dgm:t>
    </dgm:pt>
    <dgm:pt modelId="{A07C91C6-E336-4667-99A3-C93581792F6A}">
      <dgm:prSet phldrT="[Κείμενο]" custT="1"/>
      <dgm:spPr/>
      <dgm:t>
        <a:bodyPr/>
        <a:lstStyle/>
        <a:p>
          <a:r>
            <a:rPr lang="el-GR" sz="2800" b="1" dirty="0">
              <a:latin typeface="Calibri" pitchFamily="34" charset="0"/>
              <a:cs typeface="Calibri" pitchFamily="34" charset="0"/>
            </a:rPr>
            <a:t>      Έγκαιρη Αντιμετώπιση </a:t>
          </a:r>
        </a:p>
      </dgm:t>
    </dgm:pt>
    <dgm:pt modelId="{F4C73A49-3747-41CB-B3B5-B2F187343869}" type="parTrans" cxnId="{49C27CBC-7CDB-43B2-BCDC-1854E77C7C4A}">
      <dgm:prSet/>
      <dgm:spPr/>
      <dgm:t>
        <a:bodyPr/>
        <a:lstStyle/>
        <a:p>
          <a:endParaRPr lang="el-GR"/>
        </a:p>
      </dgm:t>
    </dgm:pt>
    <dgm:pt modelId="{ED8F9D73-35F9-46D7-BDAD-7F87D494FC1C}" type="sibTrans" cxnId="{49C27CBC-7CDB-43B2-BCDC-1854E77C7C4A}">
      <dgm:prSet/>
      <dgm:spPr/>
      <dgm:t>
        <a:bodyPr/>
        <a:lstStyle/>
        <a:p>
          <a:endParaRPr lang="el-GR"/>
        </a:p>
      </dgm:t>
    </dgm:pt>
    <dgm:pt modelId="{280F2A6F-A40F-41D3-8355-305FB89EF71E}" type="pres">
      <dgm:prSet presAssocID="{7847899E-1FD4-4F14-BBCB-20CED9C00388}" presName="linearFlow" presStyleCnt="0">
        <dgm:presLayoutVars>
          <dgm:dir/>
          <dgm:resizeHandles val="exact"/>
        </dgm:presLayoutVars>
      </dgm:prSet>
      <dgm:spPr/>
    </dgm:pt>
    <dgm:pt modelId="{54D76D3C-927E-4D63-B595-9A4696B7EF3C}" type="pres">
      <dgm:prSet presAssocID="{8070B835-3C6B-457F-AB9F-C3C60AA6822D}" presName="composite" presStyleCnt="0"/>
      <dgm:spPr/>
    </dgm:pt>
    <dgm:pt modelId="{DF616FE3-A3C5-44D9-91E1-5768E864E11A}" type="pres">
      <dgm:prSet presAssocID="{8070B835-3C6B-457F-AB9F-C3C60AA6822D}" presName="imgShp" presStyleLbl="fgImgPlace1" presStyleIdx="0" presStyleCnt="4" custScaleX="136463" custLinFactNeighborX="-93986" custLinFactNeighborY="1954"/>
      <dgm:spPr>
        <a:blipFill rotWithShape="0">
          <a:blip xmlns:r="http://schemas.openxmlformats.org/officeDocument/2006/relationships" r:embed="rId1"/>
          <a:stretch>
            <a:fillRect/>
          </a:stretch>
        </a:blipFill>
      </dgm:spPr>
    </dgm:pt>
    <dgm:pt modelId="{2816606C-39FC-48B1-8866-18D576345980}" type="pres">
      <dgm:prSet presAssocID="{8070B835-3C6B-457F-AB9F-C3C60AA6822D}" presName="txShp" presStyleLbl="node1" presStyleIdx="0" presStyleCnt="4" custScaleX="140811" custScaleY="97652" custLinFactNeighborX="-1431" custLinFactNeighborY="-4304">
        <dgm:presLayoutVars>
          <dgm:bulletEnabled val="1"/>
        </dgm:presLayoutVars>
      </dgm:prSet>
      <dgm:spPr/>
      <dgm:t>
        <a:bodyPr/>
        <a:lstStyle/>
        <a:p>
          <a:endParaRPr lang="el-GR"/>
        </a:p>
      </dgm:t>
    </dgm:pt>
    <dgm:pt modelId="{6B03EE45-29D6-44F4-A49A-0A0F05FD028F}" type="pres">
      <dgm:prSet presAssocID="{0FFDB738-FC6A-4A13-8C97-A3035B6F8BCE}" presName="spacing" presStyleCnt="0"/>
      <dgm:spPr/>
    </dgm:pt>
    <dgm:pt modelId="{42B39C49-DFEB-4307-9423-FE4F9C6075CE}" type="pres">
      <dgm:prSet presAssocID="{C6B1E7EE-32C2-4A53-B323-25BDED312849}" presName="composite" presStyleCnt="0"/>
      <dgm:spPr/>
    </dgm:pt>
    <dgm:pt modelId="{3971779B-661B-4E4D-B686-1776EFD9AE0A}" type="pres">
      <dgm:prSet presAssocID="{C6B1E7EE-32C2-4A53-B323-25BDED312849}" presName="imgShp" presStyleLbl="fgImgPlace1" presStyleIdx="1" presStyleCnt="4" custScaleX="127545" custScaleY="99942" custLinFactNeighborX="-97409" custLinFactNeighborY="1307"/>
      <dgm:spPr>
        <a:blipFill rotWithShape="0">
          <a:blip xmlns:r="http://schemas.openxmlformats.org/officeDocument/2006/relationships" r:embed="rId2"/>
          <a:stretch>
            <a:fillRect/>
          </a:stretch>
        </a:blipFill>
      </dgm:spPr>
    </dgm:pt>
    <dgm:pt modelId="{C88F3643-F360-435D-A1D1-9B1AD23FB9B1}" type="pres">
      <dgm:prSet presAssocID="{C6B1E7EE-32C2-4A53-B323-25BDED312849}" presName="txShp" presStyleLbl="node1" presStyleIdx="1" presStyleCnt="4" custScaleX="138368" custScaleY="109527">
        <dgm:presLayoutVars>
          <dgm:bulletEnabled val="1"/>
        </dgm:presLayoutVars>
      </dgm:prSet>
      <dgm:spPr/>
      <dgm:t>
        <a:bodyPr/>
        <a:lstStyle/>
        <a:p>
          <a:endParaRPr lang="el-GR"/>
        </a:p>
      </dgm:t>
    </dgm:pt>
    <dgm:pt modelId="{7354D71F-E3D4-49E3-9045-44E25B4364B5}" type="pres">
      <dgm:prSet presAssocID="{CA2BC668-975F-40D9-AC09-D4D69113F3DB}" presName="spacing" presStyleCnt="0"/>
      <dgm:spPr/>
    </dgm:pt>
    <dgm:pt modelId="{49062E97-A2DA-4049-B345-B6D958E50CFE}" type="pres">
      <dgm:prSet presAssocID="{3D24462A-D467-4B6D-82F8-45919C50D3E4}" presName="composite" presStyleCnt="0"/>
      <dgm:spPr/>
    </dgm:pt>
    <dgm:pt modelId="{729BC653-2B2C-44AD-A524-60E8FB9D8952}" type="pres">
      <dgm:prSet presAssocID="{3D24462A-D467-4B6D-82F8-45919C50D3E4}" presName="imgShp" presStyleLbl="fgImgPlace1" presStyleIdx="2" presStyleCnt="4" custScaleX="130111" custScaleY="111159" custLinFactNeighborX="-93983" custLinFactNeighborY="-1383"/>
      <dgm:spPr>
        <a:blipFill rotWithShape="0">
          <a:blip xmlns:r="http://schemas.openxmlformats.org/officeDocument/2006/relationships" r:embed="rId3"/>
          <a:stretch>
            <a:fillRect/>
          </a:stretch>
        </a:blipFill>
      </dgm:spPr>
    </dgm:pt>
    <dgm:pt modelId="{028FE9B3-2788-4807-B140-9440349AFDDF}" type="pres">
      <dgm:prSet presAssocID="{3D24462A-D467-4B6D-82F8-45919C50D3E4}" presName="txShp" presStyleLbl="node1" presStyleIdx="2" presStyleCnt="4" custScaleX="131011" custLinFactNeighborX="3469" custLinFactNeighborY="-774">
        <dgm:presLayoutVars>
          <dgm:bulletEnabled val="1"/>
        </dgm:presLayoutVars>
      </dgm:prSet>
      <dgm:spPr/>
      <dgm:t>
        <a:bodyPr/>
        <a:lstStyle/>
        <a:p>
          <a:endParaRPr lang="el-GR"/>
        </a:p>
      </dgm:t>
    </dgm:pt>
    <dgm:pt modelId="{96DF8F1D-6C43-4987-A8A5-4A0B3E89C279}" type="pres">
      <dgm:prSet presAssocID="{08D49D2F-9F8C-4984-950E-D895FC3FD468}" presName="spacing" presStyleCnt="0"/>
      <dgm:spPr/>
    </dgm:pt>
    <dgm:pt modelId="{F1686CF5-0A15-448D-AE72-9026874030A6}" type="pres">
      <dgm:prSet presAssocID="{A07C91C6-E336-4667-99A3-C93581792F6A}" presName="composite" presStyleCnt="0"/>
      <dgm:spPr/>
    </dgm:pt>
    <dgm:pt modelId="{CC6EDF88-636D-48CB-9A0A-D860AC11F986}" type="pres">
      <dgm:prSet presAssocID="{A07C91C6-E336-4667-99A3-C93581792F6A}" presName="imgShp" presStyleLbl="fgImgPlace1" presStyleIdx="3" presStyleCnt="4" custScaleX="129193" custScaleY="95213" custLinFactNeighborX="-97427" custLinFactNeighborY="-2960"/>
      <dgm:spPr>
        <a:blipFill rotWithShape="0">
          <a:blip xmlns:r="http://schemas.openxmlformats.org/officeDocument/2006/relationships" r:embed="rId4"/>
          <a:stretch>
            <a:fillRect/>
          </a:stretch>
        </a:blipFill>
      </dgm:spPr>
    </dgm:pt>
    <dgm:pt modelId="{A07A370E-4B94-46DF-91EF-F5BCB7399467}" type="pres">
      <dgm:prSet presAssocID="{A07C91C6-E336-4667-99A3-C93581792F6A}" presName="txShp" presStyleLbl="node1" presStyleIdx="3" presStyleCnt="4" custScaleX="140435">
        <dgm:presLayoutVars>
          <dgm:bulletEnabled val="1"/>
        </dgm:presLayoutVars>
      </dgm:prSet>
      <dgm:spPr/>
      <dgm:t>
        <a:bodyPr/>
        <a:lstStyle/>
        <a:p>
          <a:endParaRPr lang="el-GR"/>
        </a:p>
      </dgm:t>
    </dgm:pt>
  </dgm:ptLst>
  <dgm:cxnLst>
    <dgm:cxn modelId="{49C27CBC-7CDB-43B2-BCDC-1854E77C7C4A}" srcId="{7847899E-1FD4-4F14-BBCB-20CED9C00388}" destId="{A07C91C6-E336-4667-99A3-C93581792F6A}" srcOrd="3" destOrd="0" parTransId="{F4C73A49-3747-41CB-B3B5-B2F187343869}" sibTransId="{ED8F9D73-35F9-46D7-BDAD-7F87D494FC1C}"/>
    <dgm:cxn modelId="{82EF6322-A09F-455D-9CAE-DAE330F5BB6A}" type="presOf" srcId="{7847899E-1FD4-4F14-BBCB-20CED9C00388}" destId="{280F2A6F-A40F-41D3-8355-305FB89EF71E}" srcOrd="0" destOrd="0" presId="urn:microsoft.com/office/officeart/2005/8/layout/vList3#1"/>
    <dgm:cxn modelId="{8081D226-BD6B-450D-9A97-2742C8470A5C}" type="presOf" srcId="{3D24462A-D467-4B6D-82F8-45919C50D3E4}" destId="{028FE9B3-2788-4807-B140-9440349AFDDF}" srcOrd="0" destOrd="0" presId="urn:microsoft.com/office/officeart/2005/8/layout/vList3#1"/>
    <dgm:cxn modelId="{E5C0343F-6711-45A6-BFAA-ADEE1C0419E5}" srcId="{7847899E-1FD4-4F14-BBCB-20CED9C00388}" destId="{C6B1E7EE-32C2-4A53-B323-25BDED312849}" srcOrd="1" destOrd="0" parTransId="{22B501DD-96A0-4375-9114-CAAA48EEC524}" sibTransId="{CA2BC668-975F-40D9-AC09-D4D69113F3DB}"/>
    <dgm:cxn modelId="{0DB655D0-6DB5-4FCF-BE68-204BFA463F1B}" type="presOf" srcId="{8070B835-3C6B-457F-AB9F-C3C60AA6822D}" destId="{2816606C-39FC-48B1-8866-18D576345980}" srcOrd="0" destOrd="0" presId="urn:microsoft.com/office/officeart/2005/8/layout/vList3#1"/>
    <dgm:cxn modelId="{466E486F-083C-4398-AC34-986CA3E57BF3}" srcId="{7847899E-1FD4-4F14-BBCB-20CED9C00388}" destId="{8070B835-3C6B-457F-AB9F-C3C60AA6822D}" srcOrd="0" destOrd="0" parTransId="{A2161DFA-2D3E-4931-8EF3-7787E970285F}" sibTransId="{0FFDB738-FC6A-4A13-8C97-A3035B6F8BCE}"/>
    <dgm:cxn modelId="{2D0EB2AA-355B-4FEE-B792-8EE163406771}" srcId="{7847899E-1FD4-4F14-BBCB-20CED9C00388}" destId="{3D24462A-D467-4B6D-82F8-45919C50D3E4}" srcOrd="2" destOrd="0" parTransId="{0AA60350-4C16-4419-94F0-3A675C885006}" sibTransId="{08D49D2F-9F8C-4984-950E-D895FC3FD468}"/>
    <dgm:cxn modelId="{9FE93587-7217-4D9D-A5BD-87F6F6AA8FEF}" type="presOf" srcId="{A07C91C6-E336-4667-99A3-C93581792F6A}" destId="{A07A370E-4B94-46DF-91EF-F5BCB7399467}" srcOrd="0" destOrd="0" presId="urn:microsoft.com/office/officeart/2005/8/layout/vList3#1"/>
    <dgm:cxn modelId="{13E175D8-EB04-401C-A50E-F591FB7BFCD5}" type="presOf" srcId="{C6B1E7EE-32C2-4A53-B323-25BDED312849}" destId="{C88F3643-F360-435D-A1D1-9B1AD23FB9B1}" srcOrd="0" destOrd="0" presId="urn:microsoft.com/office/officeart/2005/8/layout/vList3#1"/>
    <dgm:cxn modelId="{0C6CB0A0-8B06-45F6-A7E0-7E3F623C8A41}" type="presParOf" srcId="{280F2A6F-A40F-41D3-8355-305FB89EF71E}" destId="{54D76D3C-927E-4D63-B595-9A4696B7EF3C}" srcOrd="0" destOrd="0" presId="urn:microsoft.com/office/officeart/2005/8/layout/vList3#1"/>
    <dgm:cxn modelId="{C77BC7D1-6320-4293-B751-9E7B5634ED2D}" type="presParOf" srcId="{54D76D3C-927E-4D63-B595-9A4696B7EF3C}" destId="{DF616FE3-A3C5-44D9-91E1-5768E864E11A}" srcOrd="0" destOrd="0" presId="urn:microsoft.com/office/officeart/2005/8/layout/vList3#1"/>
    <dgm:cxn modelId="{86AEA72B-4755-4DBD-AA5B-4A86542AC8A9}" type="presParOf" srcId="{54D76D3C-927E-4D63-B595-9A4696B7EF3C}" destId="{2816606C-39FC-48B1-8866-18D576345980}" srcOrd="1" destOrd="0" presId="urn:microsoft.com/office/officeart/2005/8/layout/vList3#1"/>
    <dgm:cxn modelId="{77EBFE2B-6106-40C7-B48F-E02B5CDBE779}" type="presParOf" srcId="{280F2A6F-A40F-41D3-8355-305FB89EF71E}" destId="{6B03EE45-29D6-44F4-A49A-0A0F05FD028F}" srcOrd="1" destOrd="0" presId="urn:microsoft.com/office/officeart/2005/8/layout/vList3#1"/>
    <dgm:cxn modelId="{395ABDCD-84B0-4EF6-AF91-5AB4BD56C845}" type="presParOf" srcId="{280F2A6F-A40F-41D3-8355-305FB89EF71E}" destId="{42B39C49-DFEB-4307-9423-FE4F9C6075CE}" srcOrd="2" destOrd="0" presId="urn:microsoft.com/office/officeart/2005/8/layout/vList3#1"/>
    <dgm:cxn modelId="{381BAB37-0CC7-4A6B-A2BA-95385917E520}" type="presParOf" srcId="{42B39C49-DFEB-4307-9423-FE4F9C6075CE}" destId="{3971779B-661B-4E4D-B686-1776EFD9AE0A}" srcOrd="0" destOrd="0" presId="urn:microsoft.com/office/officeart/2005/8/layout/vList3#1"/>
    <dgm:cxn modelId="{64D1EC19-64E9-4A94-A553-AAD6500574EF}" type="presParOf" srcId="{42B39C49-DFEB-4307-9423-FE4F9C6075CE}" destId="{C88F3643-F360-435D-A1D1-9B1AD23FB9B1}" srcOrd="1" destOrd="0" presId="urn:microsoft.com/office/officeart/2005/8/layout/vList3#1"/>
    <dgm:cxn modelId="{1AABC110-9D2E-4ACB-96C7-5AD9FF947B89}" type="presParOf" srcId="{280F2A6F-A40F-41D3-8355-305FB89EF71E}" destId="{7354D71F-E3D4-49E3-9045-44E25B4364B5}" srcOrd="3" destOrd="0" presId="urn:microsoft.com/office/officeart/2005/8/layout/vList3#1"/>
    <dgm:cxn modelId="{C66F98A9-385B-4565-987E-3841A0AC0498}" type="presParOf" srcId="{280F2A6F-A40F-41D3-8355-305FB89EF71E}" destId="{49062E97-A2DA-4049-B345-B6D958E50CFE}" srcOrd="4" destOrd="0" presId="urn:microsoft.com/office/officeart/2005/8/layout/vList3#1"/>
    <dgm:cxn modelId="{22F896D0-47AB-4D8C-BC0C-D89AB3735A56}" type="presParOf" srcId="{49062E97-A2DA-4049-B345-B6D958E50CFE}" destId="{729BC653-2B2C-44AD-A524-60E8FB9D8952}" srcOrd="0" destOrd="0" presId="urn:microsoft.com/office/officeart/2005/8/layout/vList3#1"/>
    <dgm:cxn modelId="{809A9244-0FD6-4441-A7FF-F22E15523AE8}" type="presParOf" srcId="{49062E97-A2DA-4049-B345-B6D958E50CFE}" destId="{028FE9B3-2788-4807-B140-9440349AFDDF}" srcOrd="1" destOrd="0" presId="urn:microsoft.com/office/officeart/2005/8/layout/vList3#1"/>
    <dgm:cxn modelId="{541BFA54-BA10-401F-999A-8049D5E2B456}" type="presParOf" srcId="{280F2A6F-A40F-41D3-8355-305FB89EF71E}" destId="{96DF8F1D-6C43-4987-A8A5-4A0B3E89C279}" srcOrd="5" destOrd="0" presId="urn:microsoft.com/office/officeart/2005/8/layout/vList3#1"/>
    <dgm:cxn modelId="{6D73C4E6-8B9D-461F-A95C-EAF2CDCB141A}" type="presParOf" srcId="{280F2A6F-A40F-41D3-8355-305FB89EF71E}" destId="{F1686CF5-0A15-448D-AE72-9026874030A6}" srcOrd="6" destOrd="0" presId="urn:microsoft.com/office/officeart/2005/8/layout/vList3#1"/>
    <dgm:cxn modelId="{163D9B0E-D21C-4780-9D38-0C26AD6DAE5B}" type="presParOf" srcId="{F1686CF5-0A15-448D-AE72-9026874030A6}" destId="{CC6EDF88-636D-48CB-9A0A-D860AC11F986}" srcOrd="0" destOrd="0" presId="urn:microsoft.com/office/officeart/2005/8/layout/vList3#1"/>
    <dgm:cxn modelId="{008D7E36-CE08-4871-8FE0-439C853C04D2}" type="presParOf" srcId="{F1686CF5-0A15-448D-AE72-9026874030A6}" destId="{A07A370E-4B94-46DF-91EF-F5BCB7399467}"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B59BCF9-F1E1-4B01-8109-CEE3E3051C05}" type="doc">
      <dgm:prSet loTypeId="urn:microsoft.com/office/officeart/2005/8/layout/cycle7" loCatId="cycle" qsTypeId="urn:microsoft.com/office/officeart/2005/8/quickstyle/simple4" qsCatId="simple" csTypeId="urn:microsoft.com/office/officeart/2005/8/colors/accent1_2" csCatId="accent1" phldr="1"/>
      <dgm:spPr/>
      <dgm:t>
        <a:bodyPr/>
        <a:lstStyle/>
        <a:p>
          <a:endParaRPr lang="el-GR"/>
        </a:p>
      </dgm:t>
    </dgm:pt>
    <dgm:pt modelId="{02D21A25-3801-4F2E-91C6-79C6A8FEBA7C}">
      <dgm:prSet phldrT="[Κείμενο]"/>
      <dgm:spPr/>
      <dgm:t>
        <a:bodyPr/>
        <a:lstStyle/>
        <a:p>
          <a:endParaRPr lang="el-GR" b="1" dirty="0">
            <a:solidFill>
              <a:srgbClr val="C00000"/>
            </a:solidFill>
            <a:latin typeface="Comic Sans MS" pitchFamily="66" charset="0"/>
          </a:endParaRPr>
        </a:p>
      </dgm:t>
    </dgm:pt>
    <dgm:pt modelId="{6A748AEE-C31A-4B7B-B9A0-B73C62B72BDE}" type="parTrans" cxnId="{F3C6C1D6-F166-4055-BA5F-B2273A47663D}">
      <dgm:prSet/>
      <dgm:spPr/>
      <dgm:t>
        <a:bodyPr/>
        <a:lstStyle/>
        <a:p>
          <a:endParaRPr lang="el-GR"/>
        </a:p>
      </dgm:t>
    </dgm:pt>
    <dgm:pt modelId="{A15D4A15-BF47-4CD4-8544-90A17D1C9223}" type="sibTrans" cxnId="{F3C6C1D6-F166-4055-BA5F-B2273A47663D}">
      <dgm:prSet/>
      <dgm:spPr/>
      <dgm:t>
        <a:bodyPr/>
        <a:lstStyle/>
        <a:p>
          <a:endParaRPr lang="el-GR" dirty="0"/>
        </a:p>
      </dgm:t>
    </dgm:pt>
    <dgm:pt modelId="{C8BF2529-9EA8-4148-AA6A-886654D7F8BE}">
      <dgm:prSet phldrT="[Κείμενο]"/>
      <dgm:spPr/>
      <dgm:t>
        <a:bodyPr/>
        <a:lstStyle/>
        <a:p>
          <a:r>
            <a:rPr lang="el-GR" b="1" dirty="0">
              <a:solidFill>
                <a:srgbClr val="C00000"/>
              </a:solidFill>
              <a:latin typeface="Comic Sans MS" pitchFamily="66" charset="0"/>
            </a:rPr>
            <a:t>Τοπικά αίτια </a:t>
          </a:r>
        </a:p>
      </dgm:t>
    </dgm:pt>
    <dgm:pt modelId="{EB90D553-CAF2-47D2-9A81-094EDD1CE877}" type="parTrans" cxnId="{9D316F37-D644-4DA8-B686-72A699D82045}">
      <dgm:prSet/>
      <dgm:spPr/>
      <dgm:t>
        <a:bodyPr/>
        <a:lstStyle/>
        <a:p>
          <a:endParaRPr lang="el-GR"/>
        </a:p>
      </dgm:t>
    </dgm:pt>
    <dgm:pt modelId="{7AF092F0-4E6D-43CD-9AFA-02F88B83F2F5}" type="sibTrans" cxnId="{9D316F37-D644-4DA8-B686-72A699D82045}">
      <dgm:prSet/>
      <dgm:spPr/>
      <dgm:t>
        <a:bodyPr/>
        <a:lstStyle/>
        <a:p>
          <a:endParaRPr lang="el-GR" dirty="0"/>
        </a:p>
      </dgm:t>
    </dgm:pt>
    <dgm:pt modelId="{FD1BAB73-D255-4D3B-BF54-C2C017C19082}">
      <dgm:prSet phldrT="[Κείμενο]"/>
      <dgm:spPr/>
      <dgm:t>
        <a:bodyPr/>
        <a:lstStyle/>
        <a:p>
          <a:r>
            <a:rPr lang="el-GR" b="1" dirty="0">
              <a:solidFill>
                <a:srgbClr val="C00000"/>
              </a:solidFill>
              <a:latin typeface="Comic Sans MS" pitchFamily="66" charset="0"/>
            </a:rPr>
            <a:t>Γενικά αίτια </a:t>
          </a:r>
        </a:p>
      </dgm:t>
    </dgm:pt>
    <dgm:pt modelId="{25961043-2410-429C-87F1-3884987A4867}" type="parTrans" cxnId="{3323FB1A-ED85-4E20-968C-44A7452B4AC3}">
      <dgm:prSet/>
      <dgm:spPr/>
      <dgm:t>
        <a:bodyPr/>
        <a:lstStyle/>
        <a:p>
          <a:endParaRPr lang="el-GR"/>
        </a:p>
      </dgm:t>
    </dgm:pt>
    <dgm:pt modelId="{04325E10-C7E1-4554-A47F-5D3E95A2C240}" type="sibTrans" cxnId="{3323FB1A-ED85-4E20-968C-44A7452B4AC3}">
      <dgm:prSet/>
      <dgm:spPr/>
      <dgm:t>
        <a:bodyPr/>
        <a:lstStyle/>
        <a:p>
          <a:endParaRPr lang="el-GR" dirty="0"/>
        </a:p>
      </dgm:t>
    </dgm:pt>
    <dgm:pt modelId="{07F0BD87-5D70-48B4-89FD-2B99FB40E65A}" type="pres">
      <dgm:prSet presAssocID="{CB59BCF9-F1E1-4B01-8109-CEE3E3051C05}" presName="Name0" presStyleCnt="0">
        <dgm:presLayoutVars>
          <dgm:dir/>
          <dgm:resizeHandles val="exact"/>
        </dgm:presLayoutVars>
      </dgm:prSet>
      <dgm:spPr/>
      <dgm:t>
        <a:bodyPr/>
        <a:lstStyle/>
        <a:p>
          <a:endParaRPr lang="el-GR"/>
        </a:p>
      </dgm:t>
    </dgm:pt>
    <dgm:pt modelId="{1433C795-529C-4C10-BC81-B029104FB76B}" type="pres">
      <dgm:prSet presAssocID="{02D21A25-3801-4F2E-91C6-79C6A8FEBA7C}" presName="node" presStyleLbl="node1" presStyleIdx="0" presStyleCnt="3" custFlipVert="1" custFlipHor="1" custScaleX="1605" custScaleY="3210">
        <dgm:presLayoutVars>
          <dgm:bulletEnabled val="1"/>
        </dgm:presLayoutVars>
      </dgm:prSet>
      <dgm:spPr/>
      <dgm:t>
        <a:bodyPr/>
        <a:lstStyle/>
        <a:p>
          <a:endParaRPr lang="el-GR"/>
        </a:p>
      </dgm:t>
    </dgm:pt>
    <dgm:pt modelId="{C1373DE3-76DF-4BA2-9376-51A1C22D4452}" type="pres">
      <dgm:prSet presAssocID="{A15D4A15-BF47-4CD4-8544-90A17D1C9223}" presName="sibTrans" presStyleLbl="sibTrans2D1" presStyleIdx="0" presStyleCnt="3" custFlipHor="1" custScaleX="3081" custScaleY="29677" custLinFactNeighborX="45892" custLinFactNeighborY="-34553"/>
      <dgm:spPr/>
      <dgm:t>
        <a:bodyPr/>
        <a:lstStyle/>
        <a:p>
          <a:endParaRPr lang="el-GR"/>
        </a:p>
      </dgm:t>
    </dgm:pt>
    <dgm:pt modelId="{E143B797-ABC4-4C53-95C8-A84AB58A1372}" type="pres">
      <dgm:prSet presAssocID="{A15D4A15-BF47-4CD4-8544-90A17D1C9223}" presName="connectorText" presStyleLbl="sibTrans2D1" presStyleIdx="0" presStyleCnt="3"/>
      <dgm:spPr/>
      <dgm:t>
        <a:bodyPr/>
        <a:lstStyle/>
        <a:p>
          <a:endParaRPr lang="el-GR"/>
        </a:p>
      </dgm:t>
    </dgm:pt>
    <dgm:pt modelId="{CECD2D62-C709-4E62-8B50-A84EBFDD2E7C}" type="pres">
      <dgm:prSet presAssocID="{C8BF2529-9EA8-4148-AA6A-886654D7F8BE}" presName="node" presStyleLbl="node1" presStyleIdx="1" presStyleCnt="3">
        <dgm:presLayoutVars>
          <dgm:bulletEnabled val="1"/>
        </dgm:presLayoutVars>
      </dgm:prSet>
      <dgm:spPr/>
      <dgm:t>
        <a:bodyPr/>
        <a:lstStyle/>
        <a:p>
          <a:endParaRPr lang="el-GR"/>
        </a:p>
      </dgm:t>
    </dgm:pt>
    <dgm:pt modelId="{BCAEE91E-6375-4D76-913B-B96ECE44C672}" type="pres">
      <dgm:prSet presAssocID="{7AF092F0-4E6D-43CD-9AFA-02F88B83F2F5}" presName="sibTrans" presStyleLbl="sibTrans2D1" presStyleIdx="1" presStyleCnt="3" custLinFactNeighborX="-556" custLinFactNeighborY="21200"/>
      <dgm:spPr/>
      <dgm:t>
        <a:bodyPr/>
        <a:lstStyle/>
        <a:p>
          <a:endParaRPr lang="el-GR"/>
        </a:p>
      </dgm:t>
    </dgm:pt>
    <dgm:pt modelId="{1C1A4679-8448-43C7-9B16-57DC6C55C9D3}" type="pres">
      <dgm:prSet presAssocID="{7AF092F0-4E6D-43CD-9AFA-02F88B83F2F5}" presName="connectorText" presStyleLbl="sibTrans2D1" presStyleIdx="1" presStyleCnt="3"/>
      <dgm:spPr/>
      <dgm:t>
        <a:bodyPr/>
        <a:lstStyle/>
        <a:p>
          <a:endParaRPr lang="el-GR"/>
        </a:p>
      </dgm:t>
    </dgm:pt>
    <dgm:pt modelId="{8EB594CE-1B5F-41D7-9FB2-087B7BD8BAD2}" type="pres">
      <dgm:prSet presAssocID="{FD1BAB73-D255-4D3B-BF54-C2C017C19082}" presName="node" presStyleLbl="node1" presStyleIdx="2" presStyleCnt="3">
        <dgm:presLayoutVars>
          <dgm:bulletEnabled val="1"/>
        </dgm:presLayoutVars>
      </dgm:prSet>
      <dgm:spPr/>
      <dgm:t>
        <a:bodyPr/>
        <a:lstStyle/>
        <a:p>
          <a:endParaRPr lang="el-GR"/>
        </a:p>
      </dgm:t>
    </dgm:pt>
    <dgm:pt modelId="{E78E46F4-5D4C-40EC-AEB2-DD61DA8C41B8}" type="pres">
      <dgm:prSet presAssocID="{04325E10-C7E1-4554-A47F-5D3E95A2C240}" presName="sibTrans" presStyleLbl="sibTrans2D1" presStyleIdx="2" presStyleCnt="3" custScaleX="4615" custScaleY="34849" custLinFactNeighborX="-90812" custLinFactNeighborY="-28148"/>
      <dgm:spPr/>
      <dgm:t>
        <a:bodyPr/>
        <a:lstStyle/>
        <a:p>
          <a:endParaRPr lang="el-GR"/>
        </a:p>
      </dgm:t>
    </dgm:pt>
    <dgm:pt modelId="{E9C23AD5-106F-42BB-8B44-DD989A7C1724}" type="pres">
      <dgm:prSet presAssocID="{04325E10-C7E1-4554-A47F-5D3E95A2C240}" presName="connectorText" presStyleLbl="sibTrans2D1" presStyleIdx="2" presStyleCnt="3"/>
      <dgm:spPr/>
      <dgm:t>
        <a:bodyPr/>
        <a:lstStyle/>
        <a:p>
          <a:endParaRPr lang="el-GR"/>
        </a:p>
      </dgm:t>
    </dgm:pt>
  </dgm:ptLst>
  <dgm:cxnLst>
    <dgm:cxn modelId="{D9783B2F-3701-4421-8CBD-8E2537B0C21B}" type="presOf" srcId="{C8BF2529-9EA8-4148-AA6A-886654D7F8BE}" destId="{CECD2D62-C709-4E62-8B50-A84EBFDD2E7C}" srcOrd="0" destOrd="0" presId="urn:microsoft.com/office/officeart/2005/8/layout/cycle7"/>
    <dgm:cxn modelId="{669BC072-9BE2-4796-B9EB-DB8B30BCC1C0}" type="presOf" srcId="{A15D4A15-BF47-4CD4-8544-90A17D1C9223}" destId="{C1373DE3-76DF-4BA2-9376-51A1C22D4452}" srcOrd="0" destOrd="0" presId="urn:microsoft.com/office/officeart/2005/8/layout/cycle7"/>
    <dgm:cxn modelId="{F3C6C1D6-F166-4055-BA5F-B2273A47663D}" srcId="{CB59BCF9-F1E1-4B01-8109-CEE3E3051C05}" destId="{02D21A25-3801-4F2E-91C6-79C6A8FEBA7C}" srcOrd="0" destOrd="0" parTransId="{6A748AEE-C31A-4B7B-B9A0-B73C62B72BDE}" sibTransId="{A15D4A15-BF47-4CD4-8544-90A17D1C9223}"/>
    <dgm:cxn modelId="{00225E3E-D1BB-4923-B524-FEEA03D5E88A}" type="presOf" srcId="{CB59BCF9-F1E1-4B01-8109-CEE3E3051C05}" destId="{07F0BD87-5D70-48B4-89FD-2B99FB40E65A}" srcOrd="0" destOrd="0" presId="urn:microsoft.com/office/officeart/2005/8/layout/cycle7"/>
    <dgm:cxn modelId="{A79F561C-A274-4163-ACD5-2DC6795BD801}" type="presOf" srcId="{04325E10-C7E1-4554-A47F-5D3E95A2C240}" destId="{E78E46F4-5D4C-40EC-AEB2-DD61DA8C41B8}" srcOrd="0" destOrd="0" presId="urn:microsoft.com/office/officeart/2005/8/layout/cycle7"/>
    <dgm:cxn modelId="{4EF6E9D3-4771-4A42-B692-24E1295637AF}" type="presOf" srcId="{FD1BAB73-D255-4D3B-BF54-C2C017C19082}" destId="{8EB594CE-1B5F-41D7-9FB2-087B7BD8BAD2}" srcOrd="0" destOrd="0" presId="urn:microsoft.com/office/officeart/2005/8/layout/cycle7"/>
    <dgm:cxn modelId="{9D316F37-D644-4DA8-B686-72A699D82045}" srcId="{CB59BCF9-F1E1-4B01-8109-CEE3E3051C05}" destId="{C8BF2529-9EA8-4148-AA6A-886654D7F8BE}" srcOrd="1" destOrd="0" parTransId="{EB90D553-CAF2-47D2-9A81-094EDD1CE877}" sibTransId="{7AF092F0-4E6D-43CD-9AFA-02F88B83F2F5}"/>
    <dgm:cxn modelId="{42698CF2-1EE7-479E-88D7-108C79216459}" type="presOf" srcId="{7AF092F0-4E6D-43CD-9AFA-02F88B83F2F5}" destId="{1C1A4679-8448-43C7-9B16-57DC6C55C9D3}" srcOrd="1" destOrd="0" presId="urn:microsoft.com/office/officeart/2005/8/layout/cycle7"/>
    <dgm:cxn modelId="{DC91473B-8521-4696-8F56-EB43E542B6F9}" type="presOf" srcId="{02D21A25-3801-4F2E-91C6-79C6A8FEBA7C}" destId="{1433C795-529C-4C10-BC81-B029104FB76B}" srcOrd="0" destOrd="0" presId="urn:microsoft.com/office/officeart/2005/8/layout/cycle7"/>
    <dgm:cxn modelId="{3323FB1A-ED85-4E20-968C-44A7452B4AC3}" srcId="{CB59BCF9-F1E1-4B01-8109-CEE3E3051C05}" destId="{FD1BAB73-D255-4D3B-BF54-C2C017C19082}" srcOrd="2" destOrd="0" parTransId="{25961043-2410-429C-87F1-3884987A4867}" sibTransId="{04325E10-C7E1-4554-A47F-5D3E95A2C240}"/>
    <dgm:cxn modelId="{374FAE74-471E-4452-A5EA-D9379F26D996}" type="presOf" srcId="{A15D4A15-BF47-4CD4-8544-90A17D1C9223}" destId="{E143B797-ABC4-4C53-95C8-A84AB58A1372}" srcOrd="1" destOrd="0" presId="urn:microsoft.com/office/officeart/2005/8/layout/cycle7"/>
    <dgm:cxn modelId="{CB9345DC-4D44-4F76-9201-089BDF0B07BA}" type="presOf" srcId="{04325E10-C7E1-4554-A47F-5D3E95A2C240}" destId="{E9C23AD5-106F-42BB-8B44-DD989A7C1724}" srcOrd="1" destOrd="0" presId="urn:microsoft.com/office/officeart/2005/8/layout/cycle7"/>
    <dgm:cxn modelId="{DB81DD7D-2272-4848-AF09-3EAC0B90CBD8}" type="presOf" srcId="{7AF092F0-4E6D-43CD-9AFA-02F88B83F2F5}" destId="{BCAEE91E-6375-4D76-913B-B96ECE44C672}" srcOrd="0" destOrd="0" presId="urn:microsoft.com/office/officeart/2005/8/layout/cycle7"/>
    <dgm:cxn modelId="{F5AD2D0C-742E-4EF6-B1A0-18844F8D2C7A}" type="presParOf" srcId="{07F0BD87-5D70-48B4-89FD-2B99FB40E65A}" destId="{1433C795-529C-4C10-BC81-B029104FB76B}" srcOrd="0" destOrd="0" presId="urn:microsoft.com/office/officeart/2005/8/layout/cycle7"/>
    <dgm:cxn modelId="{698D515E-A22C-49B3-B2F3-BF754AD4FFC6}" type="presParOf" srcId="{07F0BD87-5D70-48B4-89FD-2B99FB40E65A}" destId="{C1373DE3-76DF-4BA2-9376-51A1C22D4452}" srcOrd="1" destOrd="0" presId="urn:microsoft.com/office/officeart/2005/8/layout/cycle7"/>
    <dgm:cxn modelId="{B986A8D1-B979-47E5-A98C-CE821BE5CC8D}" type="presParOf" srcId="{C1373DE3-76DF-4BA2-9376-51A1C22D4452}" destId="{E143B797-ABC4-4C53-95C8-A84AB58A1372}" srcOrd="0" destOrd="0" presId="urn:microsoft.com/office/officeart/2005/8/layout/cycle7"/>
    <dgm:cxn modelId="{F971659D-61BD-44B3-9E88-113CD4804469}" type="presParOf" srcId="{07F0BD87-5D70-48B4-89FD-2B99FB40E65A}" destId="{CECD2D62-C709-4E62-8B50-A84EBFDD2E7C}" srcOrd="2" destOrd="0" presId="urn:microsoft.com/office/officeart/2005/8/layout/cycle7"/>
    <dgm:cxn modelId="{296018C5-556E-435D-82CF-821B191BF3F4}" type="presParOf" srcId="{07F0BD87-5D70-48B4-89FD-2B99FB40E65A}" destId="{BCAEE91E-6375-4D76-913B-B96ECE44C672}" srcOrd="3" destOrd="0" presId="urn:microsoft.com/office/officeart/2005/8/layout/cycle7"/>
    <dgm:cxn modelId="{8BF7B199-2575-4979-B695-3EEA74294208}" type="presParOf" srcId="{BCAEE91E-6375-4D76-913B-B96ECE44C672}" destId="{1C1A4679-8448-43C7-9B16-57DC6C55C9D3}" srcOrd="0" destOrd="0" presId="urn:microsoft.com/office/officeart/2005/8/layout/cycle7"/>
    <dgm:cxn modelId="{33CBD4C9-CD9E-4F08-A16B-D91185FCC4A1}" type="presParOf" srcId="{07F0BD87-5D70-48B4-89FD-2B99FB40E65A}" destId="{8EB594CE-1B5F-41D7-9FB2-087B7BD8BAD2}" srcOrd="4" destOrd="0" presId="urn:microsoft.com/office/officeart/2005/8/layout/cycle7"/>
    <dgm:cxn modelId="{49A17B40-B372-43D7-9DE4-8C75E0048F65}" type="presParOf" srcId="{07F0BD87-5D70-48B4-89FD-2B99FB40E65A}" destId="{E78E46F4-5D4C-40EC-AEB2-DD61DA8C41B8}" srcOrd="5" destOrd="0" presId="urn:microsoft.com/office/officeart/2005/8/layout/cycle7"/>
    <dgm:cxn modelId="{C96A4813-3CAA-4BE1-A14A-FF798B517A54}" type="presParOf" srcId="{E78E46F4-5D4C-40EC-AEB2-DD61DA8C41B8}" destId="{E9C23AD5-106F-42BB-8B44-DD989A7C1724}"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FECAC90-4203-441B-B2F6-B83958A90547}" type="doc">
      <dgm:prSet loTypeId="urn:microsoft.com/office/officeart/2005/8/layout/hierarchy3" loCatId="list" qsTypeId="urn:microsoft.com/office/officeart/2005/8/quickstyle/simple5" qsCatId="simple" csTypeId="urn:microsoft.com/office/officeart/2005/8/colors/accent1_2" csCatId="accent1" phldr="1"/>
      <dgm:spPr/>
      <dgm:t>
        <a:bodyPr/>
        <a:lstStyle/>
        <a:p>
          <a:endParaRPr lang="el-GR"/>
        </a:p>
      </dgm:t>
    </dgm:pt>
    <dgm:pt modelId="{D8359079-CE21-45BF-8373-0DECE94DEF9B}">
      <dgm:prSet phldrT="[Κείμενο]"/>
      <dgm:spPr/>
      <dgm:t>
        <a:bodyPr/>
        <a:lstStyle/>
        <a:p>
          <a:r>
            <a:rPr lang="el-GR" b="1" dirty="0">
              <a:latin typeface="Comic Sans MS" pitchFamily="66" charset="0"/>
            </a:rPr>
            <a:t>Γενικά αίτια </a:t>
          </a:r>
        </a:p>
      </dgm:t>
    </dgm:pt>
    <dgm:pt modelId="{B287B517-95E1-45A8-9257-E03424EAFC59}" type="parTrans" cxnId="{C40A2BB5-DCF6-48A5-844A-78F9A688D7A0}">
      <dgm:prSet/>
      <dgm:spPr/>
      <dgm:t>
        <a:bodyPr/>
        <a:lstStyle/>
        <a:p>
          <a:endParaRPr lang="el-GR"/>
        </a:p>
      </dgm:t>
    </dgm:pt>
    <dgm:pt modelId="{14FDE6FB-4B07-489E-9E14-DBA4878232DE}" type="sibTrans" cxnId="{C40A2BB5-DCF6-48A5-844A-78F9A688D7A0}">
      <dgm:prSet/>
      <dgm:spPr/>
      <dgm:t>
        <a:bodyPr/>
        <a:lstStyle/>
        <a:p>
          <a:endParaRPr lang="el-GR"/>
        </a:p>
      </dgm:t>
    </dgm:pt>
    <dgm:pt modelId="{4EB393C5-8387-4CFD-A566-425D3BC1BC31}">
      <dgm:prSet phldrT="[Κείμενο]" custT="1"/>
      <dgm:spPr/>
      <dgm:t>
        <a:bodyPr/>
        <a:lstStyle/>
        <a:p>
          <a:r>
            <a:rPr lang="el-GR" sz="1600" b="1" dirty="0">
              <a:latin typeface="Comic Sans MS" pitchFamily="66" charset="0"/>
            </a:rPr>
            <a:t>Αρρύθμιστος Διαβήτης</a:t>
          </a:r>
        </a:p>
      </dgm:t>
    </dgm:pt>
    <dgm:pt modelId="{EA365947-AA22-43C2-A1E8-91D0CD31D485}" type="parTrans" cxnId="{D669580C-EAA4-4BEB-8DDB-2ADA17C01714}">
      <dgm:prSet/>
      <dgm:spPr/>
      <dgm:t>
        <a:bodyPr/>
        <a:lstStyle/>
        <a:p>
          <a:endParaRPr lang="el-GR" dirty="0"/>
        </a:p>
      </dgm:t>
    </dgm:pt>
    <dgm:pt modelId="{E7E28CC5-BBA6-41BC-89C2-EE1F9D237888}" type="sibTrans" cxnId="{D669580C-EAA4-4BEB-8DDB-2ADA17C01714}">
      <dgm:prSet/>
      <dgm:spPr/>
      <dgm:t>
        <a:bodyPr/>
        <a:lstStyle/>
        <a:p>
          <a:endParaRPr lang="el-GR"/>
        </a:p>
      </dgm:t>
    </dgm:pt>
    <dgm:pt modelId="{28B23C01-5C81-44C0-BF22-4F41972C6EBF}">
      <dgm:prSet phldrT="[Κείμενο]" custT="1"/>
      <dgm:spPr/>
      <dgm:t>
        <a:bodyPr/>
        <a:lstStyle/>
        <a:p>
          <a:r>
            <a:rPr lang="el-GR" sz="1600" b="1" dirty="0">
              <a:latin typeface="Comic Sans MS" pitchFamily="66" charset="0"/>
            </a:rPr>
            <a:t>Διάρκεια Διαβήτη</a:t>
          </a:r>
        </a:p>
      </dgm:t>
    </dgm:pt>
    <dgm:pt modelId="{872F7C98-38A3-4D87-86D9-31084F60A194}" type="parTrans" cxnId="{319ECBD3-175C-4C8D-8BDA-75C33E008E31}">
      <dgm:prSet/>
      <dgm:spPr/>
      <dgm:t>
        <a:bodyPr/>
        <a:lstStyle/>
        <a:p>
          <a:endParaRPr lang="el-GR" dirty="0"/>
        </a:p>
      </dgm:t>
    </dgm:pt>
    <dgm:pt modelId="{3C568F84-C96A-4012-AA00-EB7A2396CD4A}" type="sibTrans" cxnId="{319ECBD3-175C-4C8D-8BDA-75C33E008E31}">
      <dgm:prSet/>
      <dgm:spPr/>
      <dgm:t>
        <a:bodyPr/>
        <a:lstStyle/>
        <a:p>
          <a:endParaRPr lang="el-GR"/>
        </a:p>
      </dgm:t>
    </dgm:pt>
    <dgm:pt modelId="{0936262C-8CE6-4DE4-B096-8A2BBB08D188}">
      <dgm:prSet phldrT="[Κείμενο]"/>
      <dgm:spPr/>
      <dgm:t>
        <a:bodyPr/>
        <a:lstStyle/>
        <a:p>
          <a:r>
            <a:rPr lang="el-GR" b="1" dirty="0">
              <a:latin typeface="Comic Sans MS" pitchFamily="66" charset="0"/>
            </a:rPr>
            <a:t>Τοπικά αίτια </a:t>
          </a:r>
        </a:p>
      </dgm:t>
    </dgm:pt>
    <dgm:pt modelId="{B235D800-D060-4818-AFDF-DA260ED3747D}" type="parTrans" cxnId="{06A15365-AC3B-4DE7-B45B-D7E75E4103A4}">
      <dgm:prSet/>
      <dgm:spPr/>
      <dgm:t>
        <a:bodyPr/>
        <a:lstStyle/>
        <a:p>
          <a:endParaRPr lang="el-GR"/>
        </a:p>
      </dgm:t>
    </dgm:pt>
    <dgm:pt modelId="{25FD3EBF-C96C-41E4-8720-8132B0CE654B}" type="sibTrans" cxnId="{06A15365-AC3B-4DE7-B45B-D7E75E4103A4}">
      <dgm:prSet/>
      <dgm:spPr/>
      <dgm:t>
        <a:bodyPr/>
        <a:lstStyle/>
        <a:p>
          <a:endParaRPr lang="el-GR"/>
        </a:p>
      </dgm:t>
    </dgm:pt>
    <dgm:pt modelId="{DD221B37-D729-447A-86D5-8B54C88F7136}">
      <dgm:prSet phldrT="[Κείμενο]" custT="1"/>
      <dgm:spPr/>
      <dgm:t>
        <a:bodyPr/>
        <a:lstStyle/>
        <a:p>
          <a:r>
            <a:rPr lang="el-GR" sz="1600" b="1" dirty="0">
              <a:latin typeface="Comic Sans MS" pitchFamily="66" charset="0"/>
            </a:rPr>
            <a:t>Περιφερική Νευροπάθεια </a:t>
          </a:r>
        </a:p>
      </dgm:t>
    </dgm:pt>
    <dgm:pt modelId="{8EB52ED8-0CE0-4074-AA0F-68DA10814779}" type="parTrans" cxnId="{35A8E489-0BB4-420F-B162-243979043D16}">
      <dgm:prSet/>
      <dgm:spPr/>
      <dgm:t>
        <a:bodyPr/>
        <a:lstStyle/>
        <a:p>
          <a:endParaRPr lang="el-GR" dirty="0"/>
        </a:p>
      </dgm:t>
    </dgm:pt>
    <dgm:pt modelId="{590846FE-2C00-4C45-9E73-7B5464D3CD51}" type="sibTrans" cxnId="{35A8E489-0BB4-420F-B162-243979043D16}">
      <dgm:prSet/>
      <dgm:spPr/>
      <dgm:t>
        <a:bodyPr/>
        <a:lstStyle/>
        <a:p>
          <a:endParaRPr lang="el-GR"/>
        </a:p>
      </dgm:t>
    </dgm:pt>
    <dgm:pt modelId="{C7DA0FA2-D838-41F0-8B4A-228F20887396}">
      <dgm:prSet phldrT="[Κείμενο]" custT="1"/>
      <dgm:spPr/>
      <dgm:t>
        <a:bodyPr/>
        <a:lstStyle/>
        <a:p>
          <a:r>
            <a:rPr lang="el-GR" sz="1600" b="1" dirty="0">
              <a:latin typeface="Comic Sans MS" pitchFamily="66" charset="0"/>
            </a:rPr>
            <a:t>Ανατομικές Παραμορφώσεις</a:t>
          </a:r>
        </a:p>
      </dgm:t>
    </dgm:pt>
    <dgm:pt modelId="{7B56EC2A-C91B-4C1C-868B-F9D0DC6BE455}" type="parTrans" cxnId="{3B7890E7-553E-4900-A8BF-265F34972839}">
      <dgm:prSet/>
      <dgm:spPr/>
      <dgm:t>
        <a:bodyPr/>
        <a:lstStyle/>
        <a:p>
          <a:endParaRPr lang="el-GR" dirty="0"/>
        </a:p>
      </dgm:t>
    </dgm:pt>
    <dgm:pt modelId="{7302793B-95D7-4F44-940C-3275E1434C1A}" type="sibTrans" cxnId="{3B7890E7-553E-4900-A8BF-265F34972839}">
      <dgm:prSet/>
      <dgm:spPr/>
      <dgm:t>
        <a:bodyPr/>
        <a:lstStyle/>
        <a:p>
          <a:endParaRPr lang="el-GR"/>
        </a:p>
      </dgm:t>
    </dgm:pt>
    <dgm:pt modelId="{EF1043C2-AA6F-431E-8376-B23EF5C98C8F}">
      <dgm:prSet phldrT="[Κείμενο]" custT="1"/>
      <dgm:spPr/>
      <dgm:t>
        <a:bodyPr/>
        <a:lstStyle/>
        <a:p>
          <a:r>
            <a:rPr lang="el-GR" sz="1600" b="1" dirty="0">
              <a:latin typeface="Comic Sans MS" pitchFamily="66" charset="0"/>
            </a:rPr>
            <a:t>Περιφερική Αγγειακή Νόσος</a:t>
          </a:r>
        </a:p>
      </dgm:t>
    </dgm:pt>
    <dgm:pt modelId="{B57F4713-C68D-4CB5-994D-D365B74C0F60}" type="parTrans" cxnId="{641EF7DA-CCE6-45AF-976E-1B3D03452CBB}">
      <dgm:prSet/>
      <dgm:spPr/>
      <dgm:t>
        <a:bodyPr/>
        <a:lstStyle/>
        <a:p>
          <a:endParaRPr lang="el-GR" dirty="0"/>
        </a:p>
      </dgm:t>
    </dgm:pt>
    <dgm:pt modelId="{AD1E472C-374B-4272-AEC4-74B98CD7B40F}" type="sibTrans" cxnId="{641EF7DA-CCE6-45AF-976E-1B3D03452CBB}">
      <dgm:prSet/>
      <dgm:spPr/>
      <dgm:t>
        <a:bodyPr/>
        <a:lstStyle/>
        <a:p>
          <a:endParaRPr lang="el-GR"/>
        </a:p>
      </dgm:t>
    </dgm:pt>
    <dgm:pt modelId="{B6A88167-F159-47A0-8797-DFCA39F7E246}">
      <dgm:prSet phldrT="[Κείμενο]" custT="1"/>
      <dgm:spPr/>
      <dgm:t>
        <a:bodyPr/>
        <a:lstStyle/>
        <a:p>
          <a:r>
            <a:rPr lang="el-GR" sz="1600" b="1" dirty="0">
              <a:latin typeface="Comic Sans MS" pitchFamily="66" charset="0"/>
            </a:rPr>
            <a:t>Διαταραχές Όρασης</a:t>
          </a:r>
        </a:p>
      </dgm:t>
    </dgm:pt>
    <dgm:pt modelId="{83BD7A54-3EF6-41D0-B6A3-E817BA1EFDD2}" type="parTrans" cxnId="{8BD2E861-51FA-4C13-BDE8-EBFF3822792E}">
      <dgm:prSet/>
      <dgm:spPr/>
      <dgm:t>
        <a:bodyPr/>
        <a:lstStyle/>
        <a:p>
          <a:endParaRPr lang="el-GR" dirty="0"/>
        </a:p>
      </dgm:t>
    </dgm:pt>
    <dgm:pt modelId="{A46EFDA1-F0AE-4304-8ABC-2596F96F3307}" type="sibTrans" cxnId="{8BD2E861-51FA-4C13-BDE8-EBFF3822792E}">
      <dgm:prSet/>
      <dgm:spPr/>
      <dgm:t>
        <a:bodyPr/>
        <a:lstStyle/>
        <a:p>
          <a:endParaRPr lang="el-GR"/>
        </a:p>
      </dgm:t>
    </dgm:pt>
    <dgm:pt modelId="{B9438C35-2EAB-4896-AC02-3219D2168E21}">
      <dgm:prSet phldrT="[Κείμενο]" custT="1"/>
      <dgm:spPr/>
      <dgm:t>
        <a:bodyPr/>
        <a:lstStyle/>
        <a:p>
          <a:r>
            <a:rPr lang="el-GR" sz="1600" b="1" dirty="0">
              <a:latin typeface="Comic Sans MS" pitchFamily="66" charset="0"/>
            </a:rPr>
            <a:t>Μεγάλη ηλικία </a:t>
          </a:r>
        </a:p>
      </dgm:t>
    </dgm:pt>
    <dgm:pt modelId="{C4ECFE61-6050-4A0D-8CC9-00D6E12EB33F}" type="parTrans" cxnId="{A56036BC-524A-443A-AB55-63DFF48D8359}">
      <dgm:prSet/>
      <dgm:spPr/>
      <dgm:t>
        <a:bodyPr/>
        <a:lstStyle/>
        <a:p>
          <a:endParaRPr lang="el-GR" dirty="0"/>
        </a:p>
      </dgm:t>
    </dgm:pt>
    <dgm:pt modelId="{6300CD1F-13C4-475E-B9AC-657105C2DE58}" type="sibTrans" cxnId="{A56036BC-524A-443A-AB55-63DFF48D8359}">
      <dgm:prSet/>
      <dgm:spPr/>
      <dgm:t>
        <a:bodyPr/>
        <a:lstStyle/>
        <a:p>
          <a:endParaRPr lang="el-GR"/>
        </a:p>
      </dgm:t>
    </dgm:pt>
    <dgm:pt modelId="{A60830B1-09B7-408B-9CA2-7EC4D6DA7E3D}">
      <dgm:prSet phldrT="[Κείμενο]" custT="1"/>
      <dgm:spPr/>
      <dgm:t>
        <a:bodyPr/>
        <a:lstStyle/>
        <a:p>
          <a:r>
            <a:rPr lang="el-GR" sz="1600" b="1" dirty="0">
              <a:latin typeface="Comic Sans MS" pitchFamily="66" charset="0"/>
            </a:rPr>
            <a:t>Χρόνια Νεφρική Ανεπάρκεια </a:t>
          </a:r>
        </a:p>
      </dgm:t>
    </dgm:pt>
    <dgm:pt modelId="{DE7D24BF-42D1-4C0D-9401-45D0735DBBB4}" type="parTrans" cxnId="{B837833D-5EA7-42A5-94A1-2D0F4F729299}">
      <dgm:prSet/>
      <dgm:spPr/>
      <dgm:t>
        <a:bodyPr/>
        <a:lstStyle/>
        <a:p>
          <a:endParaRPr lang="el-GR" dirty="0"/>
        </a:p>
      </dgm:t>
    </dgm:pt>
    <dgm:pt modelId="{75C73B60-DFC1-48F4-9621-9873412DF2CA}" type="sibTrans" cxnId="{B837833D-5EA7-42A5-94A1-2D0F4F729299}">
      <dgm:prSet/>
      <dgm:spPr/>
      <dgm:t>
        <a:bodyPr/>
        <a:lstStyle/>
        <a:p>
          <a:endParaRPr lang="el-GR"/>
        </a:p>
      </dgm:t>
    </dgm:pt>
    <dgm:pt modelId="{27710673-1707-48A8-B179-DFF10D8F6A93}">
      <dgm:prSet phldrT="[Κείμενο]" custT="1"/>
      <dgm:spPr/>
      <dgm:t>
        <a:bodyPr/>
        <a:lstStyle/>
        <a:p>
          <a:r>
            <a:rPr lang="el-GR" sz="1600" b="1" dirty="0">
              <a:latin typeface="Comic Sans MS" pitchFamily="66" charset="0"/>
            </a:rPr>
            <a:t>Προηγηθέν Έλκος ή Ακρωτηριασμός </a:t>
          </a:r>
        </a:p>
      </dgm:t>
    </dgm:pt>
    <dgm:pt modelId="{6212E2E5-2A18-4370-BAF4-CA0B96A15023}" type="parTrans" cxnId="{49A9A525-C419-4703-A282-2424E6E1FC0B}">
      <dgm:prSet/>
      <dgm:spPr/>
      <dgm:t>
        <a:bodyPr/>
        <a:lstStyle/>
        <a:p>
          <a:endParaRPr lang="el-GR" dirty="0"/>
        </a:p>
      </dgm:t>
    </dgm:pt>
    <dgm:pt modelId="{EDFB3E4F-BC06-4C35-8531-3E804BE88762}" type="sibTrans" cxnId="{49A9A525-C419-4703-A282-2424E6E1FC0B}">
      <dgm:prSet/>
      <dgm:spPr/>
      <dgm:t>
        <a:bodyPr/>
        <a:lstStyle/>
        <a:p>
          <a:endParaRPr lang="el-GR"/>
        </a:p>
      </dgm:t>
    </dgm:pt>
    <dgm:pt modelId="{70F2F188-411D-4EA0-BFDA-808B123983C0}">
      <dgm:prSet phldrT="[Κείμενο]" custT="1"/>
      <dgm:spPr/>
      <dgm:t>
        <a:bodyPr/>
        <a:lstStyle/>
        <a:p>
          <a:r>
            <a:rPr lang="el-GR" sz="1600" b="1" dirty="0">
              <a:latin typeface="Comic Sans MS" pitchFamily="66" charset="0"/>
            </a:rPr>
            <a:t>Τραύμα – Ακατάλληλα Υποδήματα  </a:t>
          </a:r>
        </a:p>
      </dgm:t>
    </dgm:pt>
    <dgm:pt modelId="{9DD1A309-BCFD-4183-ACF5-FD5BE8D964B6}" type="parTrans" cxnId="{358CFA09-39FB-4C50-84FE-65924D83A907}">
      <dgm:prSet/>
      <dgm:spPr/>
      <dgm:t>
        <a:bodyPr/>
        <a:lstStyle/>
        <a:p>
          <a:endParaRPr lang="el-GR" dirty="0"/>
        </a:p>
      </dgm:t>
    </dgm:pt>
    <dgm:pt modelId="{DD7E67E7-B6CF-411B-8B8F-85FDFC33177B}" type="sibTrans" cxnId="{358CFA09-39FB-4C50-84FE-65924D83A907}">
      <dgm:prSet/>
      <dgm:spPr/>
      <dgm:t>
        <a:bodyPr/>
        <a:lstStyle/>
        <a:p>
          <a:endParaRPr lang="el-GR"/>
        </a:p>
      </dgm:t>
    </dgm:pt>
    <dgm:pt modelId="{DA9C4056-E2EC-4BE3-80F4-CBF69CDB862F}">
      <dgm:prSet phldrT="[Κείμενο]" custT="1"/>
      <dgm:spPr/>
      <dgm:t>
        <a:bodyPr/>
        <a:lstStyle/>
        <a:p>
          <a:r>
            <a:rPr lang="el-GR" sz="1600" b="1" dirty="0">
              <a:latin typeface="Comic Sans MS" pitchFamily="66" charset="0"/>
            </a:rPr>
            <a:t> Υπερκεράτωση</a:t>
          </a:r>
        </a:p>
      </dgm:t>
    </dgm:pt>
    <dgm:pt modelId="{075EAFA8-FF0C-4137-8DD3-93DE2D49D437}" type="parTrans" cxnId="{7CDA1ED5-E4FA-4476-A596-C68E68C50309}">
      <dgm:prSet/>
      <dgm:spPr/>
      <dgm:t>
        <a:bodyPr/>
        <a:lstStyle/>
        <a:p>
          <a:endParaRPr lang="el-GR" dirty="0"/>
        </a:p>
      </dgm:t>
    </dgm:pt>
    <dgm:pt modelId="{6D3F9827-1D4B-49BA-B55A-324F1A13C682}" type="sibTrans" cxnId="{7CDA1ED5-E4FA-4476-A596-C68E68C50309}">
      <dgm:prSet/>
      <dgm:spPr/>
      <dgm:t>
        <a:bodyPr/>
        <a:lstStyle/>
        <a:p>
          <a:endParaRPr lang="el-GR"/>
        </a:p>
      </dgm:t>
    </dgm:pt>
    <dgm:pt modelId="{C0C9EC53-FDE0-44B3-B12E-F83E12BD221C}">
      <dgm:prSet phldrT="[Κείμενο]" custT="1"/>
      <dgm:spPr/>
      <dgm:t>
        <a:bodyPr/>
        <a:lstStyle/>
        <a:p>
          <a:r>
            <a:rPr lang="el-GR" sz="1600" b="1" dirty="0">
              <a:latin typeface="Comic Sans MS" pitchFamily="66" charset="0"/>
            </a:rPr>
            <a:t>Δυσκαμψία Αρθρώσεων </a:t>
          </a:r>
        </a:p>
      </dgm:t>
    </dgm:pt>
    <dgm:pt modelId="{55A23A89-5FC9-4200-A133-8AC09D5AC44A}" type="parTrans" cxnId="{7D19152C-36BE-47E9-8DCF-48396C2E235D}">
      <dgm:prSet/>
      <dgm:spPr/>
      <dgm:t>
        <a:bodyPr/>
        <a:lstStyle/>
        <a:p>
          <a:endParaRPr lang="el-GR" dirty="0"/>
        </a:p>
      </dgm:t>
    </dgm:pt>
    <dgm:pt modelId="{BC05CEBD-04AC-41EA-BC2D-56DF246D0404}" type="sibTrans" cxnId="{7D19152C-36BE-47E9-8DCF-48396C2E235D}">
      <dgm:prSet/>
      <dgm:spPr/>
      <dgm:t>
        <a:bodyPr/>
        <a:lstStyle/>
        <a:p>
          <a:endParaRPr lang="el-GR"/>
        </a:p>
      </dgm:t>
    </dgm:pt>
    <dgm:pt modelId="{CFCA4DF2-22F5-4F6A-8AE9-D65A0EC32135}" type="pres">
      <dgm:prSet presAssocID="{CFECAC90-4203-441B-B2F6-B83958A90547}" presName="diagram" presStyleCnt="0">
        <dgm:presLayoutVars>
          <dgm:chPref val="1"/>
          <dgm:dir/>
          <dgm:animOne val="branch"/>
          <dgm:animLvl val="lvl"/>
          <dgm:resizeHandles/>
        </dgm:presLayoutVars>
      </dgm:prSet>
      <dgm:spPr/>
      <dgm:t>
        <a:bodyPr/>
        <a:lstStyle/>
        <a:p>
          <a:endParaRPr lang="el-GR"/>
        </a:p>
      </dgm:t>
    </dgm:pt>
    <dgm:pt modelId="{4C1A3A14-4284-43BB-A4AB-3AD301C3C08D}" type="pres">
      <dgm:prSet presAssocID="{D8359079-CE21-45BF-8373-0DECE94DEF9B}" presName="root" presStyleCnt="0"/>
      <dgm:spPr/>
    </dgm:pt>
    <dgm:pt modelId="{01797C17-C958-4553-A5B1-A1D53DAEF8A9}" type="pres">
      <dgm:prSet presAssocID="{D8359079-CE21-45BF-8373-0DECE94DEF9B}" presName="rootComposite" presStyleCnt="0"/>
      <dgm:spPr/>
    </dgm:pt>
    <dgm:pt modelId="{777F3CF9-744E-4370-A697-98C5BBCFB9D5}" type="pres">
      <dgm:prSet presAssocID="{D8359079-CE21-45BF-8373-0DECE94DEF9B}" presName="rootText" presStyleLbl="node1" presStyleIdx="0" presStyleCnt="2" custScaleX="137981" custLinFactNeighborX="-89945" custLinFactNeighborY="-419"/>
      <dgm:spPr/>
      <dgm:t>
        <a:bodyPr/>
        <a:lstStyle/>
        <a:p>
          <a:endParaRPr lang="el-GR"/>
        </a:p>
      </dgm:t>
    </dgm:pt>
    <dgm:pt modelId="{2472A9B2-4081-4658-858C-E94DB1DC71D1}" type="pres">
      <dgm:prSet presAssocID="{D8359079-CE21-45BF-8373-0DECE94DEF9B}" presName="rootConnector" presStyleLbl="node1" presStyleIdx="0" presStyleCnt="2"/>
      <dgm:spPr/>
      <dgm:t>
        <a:bodyPr/>
        <a:lstStyle/>
        <a:p>
          <a:endParaRPr lang="el-GR"/>
        </a:p>
      </dgm:t>
    </dgm:pt>
    <dgm:pt modelId="{0843A0D7-278D-4EFB-9036-1EFCA363D704}" type="pres">
      <dgm:prSet presAssocID="{D8359079-CE21-45BF-8373-0DECE94DEF9B}" presName="childShape" presStyleCnt="0"/>
      <dgm:spPr/>
    </dgm:pt>
    <dgm:pt modelId="{55CE9CB1-C082-4540-86CD-86D08B590272}" type="pres">
      <dgm:prSet presAssocID="{EA365947-AA22-43C2-A1E8-91D0CD31D485}" presName="Name13" presStyleLbl="parChTrans1D2" presStyleIdx="0" presStyleCnt="12"/>
      <dgm:spPr/>
      <dgm:t>
        <a:bodyPr/>
        <a:lstStyle/>
        <a:p>
          <a:endParaRPr lang="el-GR"/>
        </a:p>
      </dgm:t>
    </dgm:pt>
    <dgm:pt modelId="{B7C4660A-BC01-4063-B735-8AF8C7C0F01A}" type="pres">
      <dgm:prSet presAssocID="{4EB393C5-8387-4CFD-A566-425D3BC1BC31}" presName="childText" presStyleLbl="bgAcc1" presStyleIdx="0" presStyleCnt="12" custScaleX="194210" custScaleY="93830" custLinFactNeighborX="-38275" custLinFactNeighborY="-14382">
        <dgm:presLayoutVars>
          <dgm:bulletEnabled val="1"/>
        </dgm:presLayoutVars>
      </dgm:prSet>
      <dgm:spPr/>
      <dgm:t>
        <a:bodyPr/>
        <a:lstStyle/>
        <a:p>
          <a:endParaRPr lang="el-GR"/>
        </a:p>
      </dgm:t>
    </dgm:pt>
    <dgm:pt modelId="{F43243BB-C919-4E29-B5EC-FF1C00680F59}" type="pres">
      <dgm:prSet presAssocID="{872F7C98-38A3-4D87-86D9-31084F60A194}" presName="Name13" presStyleLbl="parChTrans1D2" presStyleIdx="1" presStyleCnt="12"/>
      <dgm:spPr/>
      <dgm:t>
        <a:bodyPr/>
        <a:lstStyle/>
        <a:p>
          <a:endParaRPr lang="el-GR"/>
        </a:p>
      </dgm:t>
    </dgm:pt>
    <dgm:pt modelId="{997B4F8A-83D7-4FD9-B32A-17F6DD54543A}" type="pres">
      <dgm:prSet presAssocID="{28B23C01-5C81-44C0-BF22-4F41972C6EBF}" presName="childText" presStyleLbl="bgAcc1" presStyleIdx="1" presStyleCnt="12" custScaleX="192035" custScaleY="82162" custLinFactNeighborX="-32514" custLinFactNeighborY="-13367">
        <dgm:presLayoutVars>
          <dgm:bulletEnabled val="1"/>
        </dgm:presLayoutVars>
      </dgm:prSet>
      <dgm:spPr/>
      <dgm:t>
        <a:bodyPr/>
        <a:lstStyle/>
        <a:p>
          <a:endParaRPr lang="el-GR"/>
        </a:p>
      </dgm:t>
    </dgm:pt>
    <dgm:pt modelId="{17F04232-798E-41A0-BF84-5E2C1FB49A7D}" type="pres">
      <dgm:prSet presAssocID="{B57F4713-C68D-4CB5-994D-D365B74C0F60}" presName="Name13" presStyleLbl="parChTrans1D2" presStyleIdx="2" presStyleCnt="12"/>
      <dgm:spPr/>
      <dgm:t>
        <a:bodyPr/>
        <a:lstStyle/>
        <a:p>
          <a:endParaRPr lang="el-GR"/>
        </a:p>
      </dgm:t>
    </dgm:pt>
    <dgm:pt modelId="{6A7730E6-1865-46A2-8265-084C7C13C2FB}" type="pres">
      <dgm:prSet presAssocID="{EF1043C2-AA6F-431E-8376-B23EF5C98C8F}" presName="childText" presStyleLbl="bgAcc1" presStyleIdx="2" presStyleCnt="12" custScaleX="182528" custScaleY="82336" custLinFactNeighborX="-32514" custLinFactNeighborY="-685">
        <dgm:presLayoutVars>
          <dgm:bulletEnabled val="1"/>
        </dgm:presLayoutVars>
      </dgm:prSet>
      <dgm:spPr/>
      <dgm:t>
        <a:bodyPr/>
        <a:lstStyle/>
        <a:p>
          <a:endParaRPr lang="el-GR"/>
        </a:p>
      </dgm:t>
    </dgm:pt>
    <dgm:pt modelId="{A892BB28-010E-4FD1-95DA-60869B56788C}" type="pres">
      <dgm:prSet presAssocID="{83BD7A54-3EF6-41D0-B6A3-E817BA1EFDD2}" presName="Name13" presStyleLbl="parChTrans1D2" presStyleIdx="3" presStyleCnt="12"/>
      <dgm:spPr/>
      <dgm:t>
        <a:bodyPr/>
        <a:lstStyle/>
        <a:p>
          <a:endParaRPr lang="el-GR"/>
        </a:p>
      </dgm:t>
    </dgm:pt>
    <dgm:pt modelId="{5F7A8592-4D74-47BF-BD49-BF33EFE94C40}" type="pres">
      <dgm:prSet presAssocID="{B6A88167-F159-47A0-8797-DFCA39F7E246}" presName="childText" presStyleLbl="bgAcc1" presStyleIdx="3" presStyleCnt="12" custScaleX="171367" custScaleY="65382" custLinFactNeighborX="-32514" custLinFactNeighborY="2605">
        <dgm:presLayoutVars>
          <dgm:bulletEnabled val="1"/>
        </dgm:presLayoutVars>
      </dgm:prSet>
      <dgm:spPr/>
      <dgm:t>
        <a:bodyPr/>
        <a:lstStyle/>
        <a:p>
          <a:endParaRPr lang="el-GR"/>
        </a:p>
      </dgm:t>
    </dgm:pt>
    <dgm:pt modelId="{56C5ECCF-5FCE-4B57-AEBF-3B110B278321}" type="pres">
      <dgm:prSet presAssocID="{C4ECFE61-6050-4A0D-8CC9-00D6E12EB33F}" presName="Name13" presStyleLbl="parChTrans1D2" presStyleIdx="4" presStyleCnt="12"/>
      <dgm:spPr/>
      <dgm:t>
        <a:bodyPr/>
        <a:lstStyle/>
        <a:p>
          <a:endParaRPr lang="el-GR"/>
        </a:p>
      </dgm:t>
    </dgm:pt>
    <dgm:pt modelId="{50CC4188-9F77-4C35-80D1-85CED6D2D4B8}" type="pres">
      <dgm:prSet presAssocID="{B9438C35-2EAB-4896-AC02-3219D2168E21}" presName="childText" presStyleLbl="bgAcc1" presStyleIdx="4" presStyleCnt="12" custScaleX="168157" custScaleY="75225" custLinFactNeighborX="-32514" custLinFactNeighborY="4411">
        <dgm:presLayoutVars>
          <dgm:bulletEnabled val="1"/>
        </dgm:presLayoutVars>
      </dgm:prSet>
      <dgm:spPr/>
      <dgm:t>
        <a:bodyPr/>
        <a:lstStyle/>
        <a:p>
          <a:endParaRPr lang="el-GR"/>
        </a:p>
      </dgm:t>
    </dgm:pt>
    <dgm:pt modelId="{955C2139-8520-489E-A6A6-73E6D9AA1189}" type="pres">
      <dgm:prSet presAssocID="{DE7D24BF-42D1-4C0D-9401-45D0735DBBB4}" presName="Name13" presStyleLbl="parChTrans1D2" presStyleIdx="5" presStyleCnt="12"/>
      <dgm:spPr/>
      <dgm:t>
        <a:bodyPr/>
        <a:lstStyle/>
        <a:p>
          <a:endParaRPr lang="el-GR"/>
        </a:p>
      </dgm:t>
    </dgm:pt>
    <dgm:pt modelId="{82681E2C-551C-4996-A1E6-88B39C961F3A}" type="pres">
      <dgm:prSet presAssocID="{A60830B1-09B7-408B-9CA2-7EC4D6DA7E3D}" presName="childText" presStyleLbl="bgAcc1" presStyleIdx="5" presStyleCnt="12" custScaleX="242688" custScaleY="58521" custLinFactNeighborX="-32514" custLinFactNeighborY="5593">
        <dgm:presLayoutVars>
          <dgm:bulletEnabled val="1"/>
        </dgm:presLayoutVars>
      </dgm:prSet>
      <dgm:spPr/>
      <dgm:t>
        <a:bodyPr/>
        <a:lstStyle/>
        <a:p>
          <a:endParaRPr lang="el-GR"/>
        </a:p>
      </dgm:t>
    </dgm:pt>
    <dgm:pt modelId="{CAF0DEAB-8BE3-4A4B-B2E1-9D7E98C68A03}" type="pres">
      <dgm:prSet presAssocID="{0936262C-8CE6-4DE4-B096-8A2BBB08D188}" presName="root" presStyleCnt="0"/>
      <dgm:spPr/>
    </dgm:pt>
    <dgm:pt modelId="{AB8E6231-0345-4CD8-B031-43F23FD5E0D4}" type="pres">
      <dgm:prSet presAssocID="{0936262C-8CE6-4DE4-B096-8A2BBB08D188}" presName="rootComposite" presStyleCnt="0"/>
      <dgm:spPr/>
    </dgm:pt>
    <dgm:pt modelId="{FB3FDF26-B005-4190-96E9-41ABF0528794}" type="pres">
      <dgm:prSet presAssocID="{0936262C-8CE6-4DE4-B096-8A2BBB08D188}" presName="rootText" presStyleLbl="node1" presStyleIdx="1" presStyleCnt="2" custScaleX="136371" custLinFactNeighborX="-15845" custLinFactNeighborY="-224"/>
      <dgm:spPr/>
      <dgm:t>
        <a:bodyPr/>
        <a:lstStyle/>
        <a:p>
          <a:endParaRPr lang="el-GR"/>
        </a:p>
      </dgm:t>
    </dgm:pt>
    <dgm:pt modelId="{7F5C62CE-232E-4016-9144-2B7FF1F3DF10}" type="pres">
      <dgm:prSet presAssocID="{0936262C-8CE6-4DE4-B096-8A2BBB08D188}" presName="rootConnector" presStyleLbl="node1" presStyleIdx="1" presStyleCnt="2"/>
      <dgm:spPr/>
      <dgm:t>
        <a:bodyPr/>
        <a:lstStyle/>
        <a:p>
          <a:endParaRPr lang="el-GR"/>
        </a:p>
      </dgm:t>
    </dgm:pt>
    <dgm:pt modelId="{D2A091DA-B579-4618-B433-3889344A93BF}" type="pres">
      <dgm:prSet presAssocID="{0936262C-8CE6-4DE4-B096-8A2BBB08D188}" presName="childShape" presStyleCnt="0"/>
      <dgm:spPr/>
    </dgm:pt>
    <dgm:pt modelId="{F2625028-8304-4F20-BAEF-322DC2DD94BD}" type="pres">
      <dgm:prSet presAssocID="{8EB52ED8-0CE0-4074-AA0F-68DA10814779}" presName="Name13" presStyleLbl="parChTrans1D2" presStyleIdx="6" presStyleCnt="12"/>
      <dgm:spPr/>
      <dgm:t>
        <a:bodyPr/>
        <a:lstStyle/>
        <a:p>
          <a:endParaRPr lang="el-GR"/>
        </a:p>
      </dgm:t>
    </dgm:pt>
    <dgm:pt modelId="{932CEA35-1166-42B7-B767-714704CEF886}" type="pres">
      <dgm:prSet presAssocID="{DD221B37-D729-447A-86D5-8B54C88F7136}" presName="childText" presStyleLbl="bgAcc1" presStyleIdx="6" presStyleCnt="12" custAng="0" custScaleX="129933" custScaleY="84716" custLinFactNeighborX="18410" custLinFactNeighborY="-1755">
        <dgm:presLayoutVars>
          <dgm:bulletEnabled val="1"/>
        </dgm:presLayoutVars>
      </dgm:prSet>
      <dgm:spPr/>
      <dgm:t>
        <a:bodyPr/>
        <a:lstStyle/>
        <a:p>
          <a:endParaRPr lang="el-GR"/>
        </a:p>
      </dgm:t>
    </dgm:pt>
    <dgm:pt modelId="{9F5EC09C-4E51-46FA-8D2B-5E80A0770C03}" type="pres">
      <dgm:prSet presAssocID="{7B56EC2A-C91B-4C1C-868B-F9D0DC6BE455}" presName="Name13" presStyleLbl="parChTrans1D2" presStyleIdx="7" presStyleCnt="12"/>
      <dgm:spPr/>
      <dgm:t>
        <a:bodyPr/>
        <a:lstStyle/>
        <a:p>
          <a:endParaRPr lang="el-GR"/>
        </a:p>
      </dgm:t>
    </dgm:pt>
    <dgm:pt modelId="{378BC030-25E9-4FF1-82DA-C9E343701E28}" type="pres">
      <dgm:prSet presAssocID="{C7DA0FA2-D838-41F0-8B4A-228F20887396}" presName="childText" presStyleLbl="bgAcc1" presStyleIdx="7" presStyleCnt="12" custScaleX="130139" custScaleY="77002" custLinFactNeighborX="18410" custLinFactNeighborY="3769">
        <dgm:presLayoutVars>
          <dgm:bulletEnabled val="1"/>
        </dgm:presLayoutVars>
      </dgm:prSet>
      <dgm:spPr/>
      <dgm:t>
        <a:bodyPr/>
        <a:lstStyle/>
        <a:p>
          <a:endParaRPr lang="el-GR"/>
        </a:p>
      </dgm:t>
    </dgm:pt>
    <dgm:pt modelId="{165C00F6-1BA7-44E6-A868-E59C779299C4}" type="pres">
      <dgm:prSet presAssocID="{9DD1A309-BCFD-4183-ACF5-FD5BE8D964B6}" presName="Name13" presStyleLbl="parChTrans1D2" presStyleIdx="8" presStyleCnt="12"/>
      <dgm:spPr/>
      <dgm:t>
        <a:bodyPr/>
        <a:lstStyle/>
        <a:p>
          <a:endParaRPr lang="el-GR"/>
        </a:p>
      </dgm:t>
    </dgm:pt>
    <dgm:pt modelId="{0220DE99-CAE1-4078-95DD-76AEA069357C}" type="pres">
      <dgm:prSet presAssocID="{70F2F188-411D-4EA0-BFDA-808B123983C0}" presName="childText" presStyleLbl="bgAcc1" presStyleIdx="8" presStyleCnt="12" custScaleX="137457" custLinFactNeighborX="18410" custLinFactNeighborY="8776">
        <dgm:presLayoutVars>
          <dgm:bulletEnabled val="1"/>
        </dgm:presLayoutVars>
      </dgm:prSet>
      <dgm:spPr/>
      <dgm:t>
        <a:bodyPr/>
        <a:lstStyle/>
        <a:p>
          <a:endParaRPr lang="el-GR"/>
        </a:p>
      </dgm:t>
    </dgm:pt>
    <dgm:pt modelId="{5D526A96-F49C-4CA1-AB01-58D5CAAA474B}" type="pres">
      <dgm:prSet presAssocID="{075EAFA8-FF0C-4137-8DD3-93DE2D49D437}" presName="Name13" presStyleLbl="parChTrans1D2" presStyleIdx="9" presStyleCnt="12"/>
      <dgm:spPr/>
      <dgm:t>
        <a:bodyPr/>
        <a:lstStyle/>
        <a:p>
          <a:endParaRPr lang="el-GR"/>
        </a:p>
      </dgm:t>
    </dgm:pt>
    <dgm:pt modelId="{2C73064E-0E41-4FCB-8C82-41169B0A435B}" type="pres">
      <dgm:prSet presAssocID="{DA9C4056-E2EC-4BE3-80F4-CBF69CDB862F}" presName="childText" presStyleLbl="bgAcc1" presStyleIdx="9" presStyleCnt="12" custScaleX="141156" custScaleY="81091" custLinFactNeighborX="23555" custLinFactNeighborY="7248">
        <dgm:presLayoutVars>
          <dgm:bulletEnabled val="1"/>
        </dgm:presLayoutVars>
      </dgm:prSet>
      <dgm:spPr/>
      <dgm:t>
        <a:bodyPr/>
        <a:lstStyle/>
        <a:p>
          <a:endParaRPr lang="el-GR"/>
        </a:p>
      </dgm:t>
    </dgm:pt>
    <dgm:pt modelId="{5EA455B5-14F1-4613-8A47-741FCC1D0C3D}" type="pres">
      <dgm:prSet presAssocID="{6212E2E5-2A18-4370-BAF4-CA0B96A15023}" presName="Name13" presStyleLbl="parChTrans1D2" presStyleIdx="10" presStyleCnt="12"/>
      <dgm:spPr/>
      <dgm:t>
        <a:bodyPr/>
        <a:lstStyle/>
        <a:p>
          <a:endParaRPr lang="el-GR"/>
        </a:p>
      </dgm:t>
    </dgm:pt>
    <dgm:pt modelId="{394B0275-2E79-4936-B6F1-36A94EFA55DA}" type="pres">
      <dgm:prSet presAssocID="{27710673-1707-48A8-B179-DFF10D8F6A93}" presName="childText" presStyleLbl="bgAcc1" presStyleIdx="10" presStyleCnt="12" custScaleX="161736" custLinFactNeighborX="19910" custLinFactNeighborY="3750">
        <dgm:presLayoutVars>
          <dgm:bulletEnabled val="1"/>
        </dgm:presLayoutVars>
      </dgm:prSet>
      <dgm:spPr/>
      <dgm:t>
        <a:bodyPr/>
        <a:lstStyle/>
        <a:p>
          <a:endParaRPr lang="el-GR"/>
        </a:p>
      </dgm:t>
    </dgm:pt>
    <dgm:pt modelId="{A91D6C3F-4849-4BF7-A0ED-E0F753570E0E}" type="pres">
      <dgm:prSet presAssocID="{55A23A89-5FC9-4200-A133-8AC09D5AC44A}" presName="Name13" presStyleLbl="parChTrans1D2" presStyleIdx="11" presStyleCnt="12"/>
      <dgm:spPr/>
      <dgm:t>
        <a:bodyPr/>
        <a:lstStyle/>
        <a:p>
          <a:endParaRPr lang="el-GR"/>
        </a:p>
      </dgm:t>
    </dgm:pt>
    <dgm:pt modelId="{FA2AA7E3-5AC2-41A4-BF76-A54419646A5B}" type="pres">
      <dgm:prSet presAssocID="{C0C9EC53-FDE0-44B3-B12E-F83E12BD221C}" presName="childText" presStyleLbl="bgAcc1" presStyleIdx="11" presStyleCnt="12" custScaleX="192189" custLinFactNeighborX="39254" custLinFactNeighborY="-1405">
        <dgm:presLayoutVars>
          <dgm:bulletEnabled val="1"/>
        </dgm:presLayoutVars>
      </dgm:prSet>
      <dgm:spPr/>
      <dgm:t>
        <a:bodyPr/>
        <a:lstStyle/>
        <a:p>
          <a:endParaRPr lang="el-GR"/>
        </a:p>
      </dgm:t>
    </dgm:pt>
  </dgm:ptLst>
  <dgm:cxnLst>
    <dgm:cxn modelId="{C40A2BB5-DCF6-48A5-844A-78F9A688D7A0}" srcId="{CFECAC90-4203-441B-B2F6-B83958A90547}" destId="{D8359079-CE21-45BF-8373-0DECE94DEF9B}" srcOrd="0" destOrd="0" parTransId="{B287B517-95E1-45A8-9257-E03424EAFC59}" sibTransId="{14FDE6FB-4B07-489E-9E14-DBA4878232DE}"/>
    <dgm:cxn modelId="{2DA11499-59AB-417C-B1F8-3C9F955D3359}" type="presOf" srcId="{EA365947-AA22-43C2-A1E8-91D0CD31D485}" destId="{55CE9CB1-C082-4540-86CD-86D08B590272}" srcOrd="0" destOrd="0" presId="urn:microsoft.com/office/officeart/2005/8/layout/hierarchy3"/>
    <dgm:cxn modelId="{0C3BFE4F-01C5-49C8-8296-ABE4979A180D}" type="presOf" srcId="{83BD7A54-3EF6-41D0-B6A3-E817BA1EFDD2}" destId="{A892BB28-010E-4FD1-95DA-60869B56788C}" srcOrd="0" destOrd="0" presId="urn:microsoft.com/office/officeart/2005/8/layout/hierarchy3"/>
    <dgm:cxn modelId="{358CFA09-39FB-4C50-84FE-65924D83A907}" srcId="{0936262C-8CE6-4DE4-B096-8A2BBB08D188}" destId="{70F2F188-411D-4EA0-BFDA-808B123983C0}" srcOrd="2" destOrd="0" parTransId="{9DD1A309-BCFD-4183-ACF5-FD5BE8D964B6}" sibTransId="{DD7E67E7-B6CF-411B-8B8F-85FDFC33177B}"/>
    <dgm:cxn modelId="{448A504C-CC1E-4F88-946D-1026B0AE73E2}" type="presOf" srcId="{28B23C01-5C81-44C0-BF22-4F41972C6EBF}" destId="{997B4F8A-83D7-4FD9-B32A-17F6DD54543A}" srcOrd="0" destOrd="0" presId="urn:microsoft.com/office/officeart/2005/8/layout/hierarchy3"/>
    <dgm:cxn modelId="{8BD2E861-51FA-4C13-BDE8-EBFF3822792E}" srcId="{D8359079-CE21-45BF-8373-0DECE94DEF9B}" destId="{B6A88167-F159-47A0-8797-DFCA39F7E246}" srcOrd="3" destOrd="0" parTransId="{83BD7A54-3EF6-41D0-B6A3-E817BA1EFDD2}" sibTransId="{A46EFDA1-F0AE-4304-8ABC-2596F96F3307}"/>
    <dgm:cxn modelId="{7D19152C-36BE-47E9-8DCF-48396C2E235D}" srcId="{0936262C-8CE6-4DE4-B096-8A2BBB08D188}" destId="{C0C9EC53-FDE0-44B3-B12E-F83E12BD221C}" srcOrd="5" destOrd="0" parTransId="{55A23A89-5FC9-4200-A133-8AC09D5AC44A}" sibTransId="{BC05CEBD-04AC-41EA-BC2D-56DF246D0404}"/>
    <dgm:cxn modelId="{35A8E489-0BB4-420F-B162-243979043D16}" srcId="{0936262C-8CE6-4DE4-B096-8A2BBB08D188}" destId="{DD221B37-D729-447A-86D5-8B54C88F7136}" srcOrd="0" destOrd="0" parTransId="{8EB52ED8-0CE0-4074-AA0F-68DA10814779}" sibTransId="{590846FE-2C00-4C45-9E73-7B5464D3CD51}"/>
    <dgm:cxn modelId="{82452839-FD53-408D-81DD-EADE91DA1C9F}" type="presOf" srcId="{DE7D24BF-42D1-4C0D-9401-45D0735DBBB4}" destId="{955C2139-8520-489E-A6A6-73E6D9AA1189}" srcOrd="0" destOrd="0" presId="urn:microsoft.com/office/officeart/2005/8/layout/hierarchy3"/>
    <dgm:cxn modelId="{06A15365-AC3B-4DE7-B45B-D7E75E4103A4}" srcId="{CFECAC90-4203-441B-B2F6-B83958A90547}" destId="{0936262C-8CE6-4DE4-B096-8A2BBB08D188}" srcOrd="1" destOrd="0" parTransId="{B235D800-D060-4818-AFDF-DA260ED3747D}" sibTransId="{25FD3EBF-C96C-41E4-8720-8132B0CE654B}"/>
    <dgm:cxn modelId="{49A9A525-C419-4703-A282-2424E6E1FC0B}" srcId="{0936262C-8CE6-4DE4-B096-8A2BBB08D188}" destId="{27710673-1707-48A8-B179-DFF10D8F6A93}" srcOrd="4" destOrd="0" parTransId="{6212E2E5-2A18-4370-BAF4-CA0B96A15023}" sibTransId="{EDFB3E4F-BC06-4C35-8531-3E804BE88762}"/>
    <dgm:cxn modelId="{3B7890E7-553E-4900-A8BF-265F34972839}" srcId="{0936262C-8CE6-4DE4-B096-8A2BBB08D188}" destId="{C7DA0FA2-D838-41F0-8B4A-228F20887396}" srcOrd="1" destOrd="0" parTransId="{7B56EC2A-C91B-4C1C-868B-F9D0DC6BE455}" sibTransId="{7302793B-95D7-4F44-940C-3275E1434C1A}"/>
    <dgm:cxn modelId="{37F6EFF8-5BF7-41A5-95C8-64E0A4F45CEC}" type="presOf" srcId="{D8359079-CE21-45BF-8373-0DECE94DEF9B}" destId="{777F3CF9-744E-4370-A697-98C5BBCFB9D5}" srcOrd="0" destOrd="0" presId="urn:microsoft.com/office/officeart/2005/8/layout/hierarchy3"/>
    <dgm:cxn modelId="{76183A91-17E8-4138-BCDD-1055AB0DC909}" type="presOf" srcId="{7B56EC2A-C91B-4C1C-868B-F9D0DC6BE455}" destId="{9F5EC09C-4E51-46FA-8D2B-5E80A0770C03}" srcOrd="0" destOrd="0" presId="urn:microsoft.com/office/officeart/2005/8/layout/hierarchy3"/>
    <dgm:cxn modelId="{B837833D-5EA7-42A5-94A1-2D0F4F729299}" srcId="{D8359079-CE21-45BF-8373-0DECE94DEF9B}" destId="{A60830B1-09B7-408B-9CA2-7EC4D6DA7E3D}" srcOrd="5" destOrd="0" parTransId="{DE7D24BF-42D1-4C0D-9401-45D0735DBBB4}" sibTransId="{75C73B60-DFC1-48F4-9621-9873412DF2CA}"/>
    <dgm:cxn modelId="{AA0BAA2B-C7CE-49FD-AC05-46F8ACF3D14F}" type="presOf" srcId="{0936262C-8CE6-4DE4-B096-8A2BBB08D188}" destId="{FB3FDF26-B005-4190-96E9-41ABF0528794}" srcOrd="0" destOrd="0" presId="urn:microsoft.com/office/officeart/2005/8/layout/hierarchy3"/>
    <dgm:cxn modelId="{784C4931-04B4-44A2-93BB-54014BD572B6}" type="presOf" srcId="{6212E2E5-2A18-4370-BAF4-CA0B96A15023}" destId="{5EA455B5-14F1-4613-8A47-741FCC1D0C3D}" srcOrd="0" destOrd="0" presId="urn:microsoft.com/office/officeart/2005/8/layout/hierarchy3"/>
    <dgm:cxn modelId="{A56036BC-524A-443A-AB55-63DFF48D8359}" srcId="{D8359079-CE21-45BF-8373-0DECE94DEF9B}" destId="{B9438C35-2EAB-4896-AC02-3219D2168E21}" srcOrd="4" destOrd="0" parTransId="{C4ECFE61-6050-4A0D-8CC9-00D6E12EB33F}" sibTransId="{6300CD1F-13C4-475E-B9AC-657105C2DE58}"/>
    <dgm:cxn modelId="{C04ADF02-A6C5-422A-9544-7DBDE7E6A92E}" type="presOf" srcId="{DD221B37-D729-447A-86D5-8B54C88F7136}" destId="{932CEA35-1166-42B7-B767-714704CEF886}" srcOrd="0" destOrd="0" presId="urn:microsoft.com/office/officeart/2005/8/layout/hierarchy3"/>
    <dgm:cxn modelId="{CBCE3B4E-9730-4D9F-8A00-A32D98D0B7F8}" type="presOf" srcId="{DA9C4056-E2EC-4BE3-80F4-CBF69CDB862F}" destId="{2C73064E-0E41-4FCB-8C82-41169B0A435B}" srcOrd="0" destOrd="0" presId="urn:microsoft.com/office/officeart/2005/8/layout/hierarchy3"/>
    <dgm:cxn modelId="{FD791167-C1EB-4BD6-890D-9772334EA92A}" type="presOf" srcId="{C4ECFE61-6050-4A0D-8CC9-00D6E12EB33F}" destId="{56C5ECCF-5FCE-4B57-AEBF-3B110B278321}" srcOrd="0" destOrd="0" presId="urn:microsoft.com/office/officeart/2005/8/layout/hierarchy3"/>
    <dgm:cxn modelId="{8E376E14-F6A4-439B-A431-3ACEBEBE7130}" type="presOf" srcId="{CFECAC90-4203-441B-B2F6-B83958A90547}" destId="{CFCA4DF2-22F5-4F6A-8AE9-D65A0EC32135}" srcOrd="0" destOrd="0" presId="urn:microsoft.com/office/officeart/2005/8/layout/hierarchy3"/>
    <dgm:cxn modelId="{4E2A9A3C-ADC9-46AA-BB74-C4E5F75D904E}" type="presOf" srcId="{A60830B1-09B7-408B-9CA2-7EC4D6DA7E3D}" destId="{82681E2C-551C-4996-A1E6-88B39C961F3A}" srcOrd="0" destOrd="0" presId="urn:microsoft.com/office/officeart/2005/8/layout/hierarchy3"/>
    <dgm:cxn modelId="{AB3BF525-9999-4DA7-A750-EA10B359F33D}" type="presOf" srcId="{B6A88167-F159-47A0-8797-DFCA39F7E246}" destId="{5F7A8592-4D74-47BF-BD49-BF33EFE94C40}" srcOrd="0" destOrd="0" presId="urn:microsoft.com/office/officeart/2005/8/layout/hierarchy3"/>
    <dgm:cxn modelId="{5040347A-E6D3-4009-9804-A3E382521A7B}" type="presOf" srcId="{C7DA0FA2-D838-41F0-8B4A-228F20887396}" destId="{378BC030-25E9-4FF1-82DA-C9E343701E28}" srcOrd="0" destOrd="0" presId="urn:microsoft.com/office/officeart/2005/8/layout/hierarchy3"/>
    <dgm:cxn modelId="{319ECBD3-175C-4C8D-8BDA-75C33E008E31}" srcId="{D8359079-CE21-45BF-8373-0DECE94DEF9B}" destId="{28B23C01-5C81-44C0-BF22-4F41972C6EBF}" srcOrd="1" destOrd="0" parTransId="{872F7C98-38A3-4D87-86D9-31084F60A194}" sibTransId="{3C568F84-C96A-4012-AA00-EB7A2396CD4A}"/>
    <dgm:cxn modelId="{7A2FFA32-8D4E-4A2D-A9AF-6EE9C44F4561}" type="presOf" srcId="{B57F4713-C68D-4CB5-994D-D365B74C0F60}" destId="{17F04232-798E-41A0-BF84-5E2C1FB49A7D}" srcOrd="0" destOrd="0" presId="urn:microsoft.com/office/officeart/2005/8/layout/hierarchy3"/>
    <dgm:cxn modelId="{0B0B1173-2E56-4D29-AA3B-8814C2A0AF91}" type="presOf" srcId="{9DD1A309-BCFD-4183-ACF5-FD5BE8D964B6}" destId="{165C00F6-1BA7-44E6-A868-E59C779299C4}" srcOrd="0" destOrd="0" presId="urn:microsoft.com/office/officeart/2005/8/layout/hierarchy3"/>
    <dgm:cxn modelId="{11DA8030-3AD7-4631-AB4C-93F9C32D1A18}" type="presOf" srcId="{C0C9EC53-FDE0-44B3-B12E-F83E12BD221C}" destId="{FA2AA7E3-5AC2-41A4-BF76-A54419646A5B}" srcOrd="0" destOrd="0" presId="urn:microsoft.com/office/officeart/2005/8/layout/hierarchy3"/>
    <dgm:cxn modelId="{642096E0-C202-4F40-8162-4CE55B42AF21}" type="presOf" srcId="{075EAFA8-FF0C-4137-8DD3-93DE2D49D437}" destId="{5D526A96-F49C-4CA1-AB01-58D5CAAA474B}" srcOrd="0" destOrd="0" presId="urn:microsoft.com/office/officeart/2005/8/layout/hierarchy3"/>
    <dgm:cxn modelId="{66EF38A8-E600-410E-BCF2-3DA3A8947D50}" type="presOf" srcId="{8EB52ED8-0CE0-4074-AA0F-68DA10814779}" destId="{F2625028-8304-4F20-BAEF-322DC2DD94BD}" srcOrd="0" destOrd="0" presId="urn:microsoft.com/office/officeart/2005/8/layout/hierarchy3"/>
    <dgm:cxn modelId="{9CE1FADA-C948-45A9-8545-E52B88E52844}" type="presOf" srcId="{B9438C35-2EAB-4896-AC02-3219D2168E21}" destId="{50CC4188-9F77-4C35-80D1-85CED6D2D4B8}" srcOrd="0" destOrd="0" presId="urn:microsoft.com/office/officeart/2005/8/layout/hierarchy3"/>
    <dgm:cxn modelId="{D669580C-EAA4-4BEB-8DDB-2ADA17C01714}" srcId="{D8359079-CE21-45BF-8373-0DECE94DEF9B}" destId="{4EB393C5-8387-4CFD-A566-425D3BC1BC31}" srcOrd="0" destOrd="0" parTransId="{EA365947-AA22-43C2-A1E8-91D0CD31D485}" sibTransId="{E7E28CC5-BBA6-41BC-89C2-EE1F9D237888}"/>
    <dgm:cxn modelId="{641EF7DA-CCE6-45AF-976E-1B3D03452CBB}" srcId="{D8359079-CE21-45BF-8373-0DECE94DEF9B}" destId="{EF1043C2-AA6F-431E-8376-B23EF5C98C8F}" srcOrd="2" destOrd="0" parTransId="{B57F4713-C68D-4CB5-994D-D365B74C0F60}" sibTransId="{AD1E472C-374B-4272-AEC4-74B98CD7B40F}"/>
    <dgm:cxn modelId="{BBCC0047-C5BD-475C-BF91-358ABBAE5AF4}" type="presOf" srcId="{EF1043C2-AA6F-431E-8376-B23EF5C98C8F}" destId="{6A7730E6-1865-46A2-8265-084C7C13C2FB}" srcOrd="0" destOrd="0" presId="urn:microsoft.com/office/officeart/2005/8/layout/hierarchy3"/>
    <dgm:cxn modelId="{7CDA1ED5-E4FA-4476-A596-C68E68C50309}" srcId="{0936262C-8CE6-4DE4-B096-8A2BBB08D188}" destId="{DA9C4056-E2EC-4BE3-80F4-CBF69CDB862F}" srcOrd="3" destOrd="0" parTransId="{075EAFA8-FF0C-4137-8DD3-93DE2D49D437}" sibTransId="{6D3F9827-1D4B-49BA-B55A-324F1A13C682}"/>
    <dgm:cxn modelId="{62105D0F-AB4E-40D9-80F3-7F7AA6CE31CC}" type="presOf" srcId="{70F2F188-411D-4EA0-BFDA-808B123983C0}" destId="{0220DE99-CAE1-4078-95DD-76AEA069357C}" srcOrd="0" destOrd="0" presId="urn:microsoft.com/office/officeart/2005/8/layout/hierarchy3"/>
    <dgm:cxn modelId="{C40CCBAE-FCAB-44BF-B5D7-4B38FC326339}" type="presOf" srcId="{55A23A89-5FC9-4200-A133-8AC09D5AC44A}" destId="{A91D6C3F-4849-4BF7-A0ED-E0F753570E0E}" srcOrd="0" destOrd="0" presId="urn:microsoft.com/office/officeart/2005/8/layout/hierarchy3"/>
    <dgm:cxn modelId="{5F721C22-6275-4CD8-AEFA-0182CD8E9BFD}" type="presOf" srcId="{27710673-1707-48A8-B179-DFF10D8F6A93}" destId="{394B0275-2E79-4936-B6F1-36A94EFA55DA}" srcOrd="0" destOrd="0" presId="urn:microsoft.com/office/officeart/2005/8/layout/hierarchy3"/>
    <dgm:cxn modelId="{4EF3362F-D39A-4019-ABC6-18EFCF3A82C3}" type="presOf" srcId="{D8359079-CE21-45BF-8373-0DECE94DEF9B}" destId="{2472A9B2-4081-4658-858C-E94DB1DC71D1}" srcOrd="1" destOrd="0" presId="urn:microsoft.com/office/officeart/2005/8/layout/hierarchy3"/>
    <dgm:cxn modelId="{F995E076-F963-476D-A450-3E26365EB7FF}" type="presOf" srcId="{4EB393C5-8387-4CFD-A566-425D3BC1BC31}" destId="{B7C4660A-BC01-4063-B735-8AF8C7C0F01A}" srcOrd="0" destOrd="0" presId="urn:microsoft.com/office/officeart/2005/8/layout/hierarchy3"/>
    <dgm:cxn modelId="{0D272A10-27CB-4A46-BC1D-8D6BEC11D73F}" type="presOf" srcId="{872F7C98-38A3-4D87-86D9-31084F60A194}" destId="{F43243BB-C919-4E29-B5EC-FF1C00680F59}" srcOrd="0" destOrd="0" presId="urn:microsoft.com/office/officeart/2005/8/layout/hierarchy3"/>
    <dgm:cxn modelId="{B977A089-2EE1-40C8-9110-76C782A500D7}" type="presOf" srcId="{0936262C-8CE6-4DE4-B096-8A2BBB08D188}" destId="{7F5C62CE-232E-4016-9144-2B7FF1F3DF10}" srcOrd="1" destOrd="0" presId="urn:microsoft.com/office/officeart/2005/8/layout/hierarchy3"/>
    <dgm:cxn modelId="{B322C039-66B7-4E51-A455-216939580E9B}" type="presParOf" srcId="{CFCA4DF2-22F5-4F6A-8AE9-D65A0EC32135}" destId="{4C1A3A14-4284-43BB-A4AB-3AD301C3C08D}" srcOrd="0" destOrd="0" presId="urn:microsoft.com/office/officeart/2005/8/layout/hierarchy3"/>
    <dgm:cxn modelId="{9668B6C6-10A8-417F-93EC-06960C6CDA1E}" type="presParOf" srcId="{4C1A3A14-4284-43BB-A4AB-3AD301C3C08D}" destId="{01797C17-C958-4553-A5B1-A1D53DAEF8A9}" srcOrd="0" destOrd="0" presId="urn:microsoft.com/office/officeart/2005/8/layout/hierarchy3"/>
    <dgm:cxn modelId="{59F94D97-54D5-45CD-BCC2-611124A48610}" type="presParOf" srcId="{01797C17-C958-4553-A5B1-A1D53DAEF8A9}" destId="{777F3CF9-744E-4370-A697-98C5BBCFB9D5}" srcOrd="0" destOrd="0" presId="urn:microsoft.com/office/officeart/2005/8/layout/hierarchy3"/>
    <dgm:cxn modelId="{236CB260-8415-405C-835D-93CC7F63E692}" type="presParOf" srcId="{01797C17-C958-4553-A5B1-A1D53DAEF8A9}" destId="{2472A9B2-4081-4658-858C-E94DB1DC71D1}" srcOrd="1" destOrd="0" presId="urn:microsoft.com/office/officeart/2005/8/layout/hierarchy3"/>
    <dgm:cxn modelId="{6D705053-552D-4739-B825-F8E0F0143B95}" type="presParOf" srcId="{4C1A3A14-4284-43BB-A4AB-3AD301C3C08D}" destId="{0843A0D7-278D-4EFB-9036-1EFCA363D704}" srcOrd="1" destOrd="0" presId="urn:microsoft.com/office/officeart/2005/8/layout/hierarchy3"/>
    <dgm:cxn modelId="{1C471F8F-822B-4269-861C-73688A5A6B2B}" type="presParOf" srcId="{0843A0D7-278D-4EFB-9036-1EFCA363D704}" destId="{55CE9CB1-C082-4540-86CD-86D08B590272}" srcOrd="0" destOrd="0" presId="urn:microsoft.com/office/officeart/2005/8/layout/hierarchy3"/>
    <dgm:cxn modelId="{C501BDE6-01A7-49E2-9BED-FE581EDC1AE7}" type="presParOf" srcId="{0843A0D7-278D-4EFB-9036-1EFCA363D704}" destId="{B7C4660A-BC01-4063-B735-8AF8C7C0F01A}" srcOrd="1" destOrd="0" presId="urn:microsoft.com/office/officeart/2005/8/layout/hierarchy3"/>
    <dgm:cxn modelId="{00105520-5371-48FA-A12A-88ABA1502225}" type="presParOf" srcId="{0843A0D7-278D-4EFB-9036-1EFCA363D704}" destId="{F43243BB-C919-4E29-B5EC-FF1C00680F59}" srcOrd="2" destOrd="0" presId="urn:microsoft.com/office/officeart/2005/8/layout/hierarchy3"/>
    <dgm:cxn modelId="{B261E69C-968D-412F-B7C2-24A649CA949D}" type="presParOf" srcId="{0843A0D7-278D-4EFB-9036-1EFCA363D704}" destId="{997B4F8A-83D7-4FD9-B32A-17F6DD54543A}" srcOrd="3" destOrd="0" presId="urn:microsoft.com/office/officeart/2005/8/layout/hierarchy3"/>
    <dgm:cxn modelId="{FAAD6415-6C14-4389-B830-04F0CD0222F4}" type="presParOf" srcId="{0843A0D7-278D-4EFB-9036-1EFCA363D704}" destId="{17F04232-798E-41A0-BF84-5E2C1FB49A7D}" srcOrd="4" destOrd="0" presId="urn:microsoft.com/office/officeart/2005/8/layout/hierarchy3"/>
    <dgm:cxn modelId="{4F62185E-E8BC-447E-87AA-0900D085BF54}" type="presParOf" srcId="{0843A0D7-278D-4EFB-9036-1EFCA363D704}" destId="{6A7730E6-1865-46A2-8265-084C7C13C2FB}" srcOrd="5" destOrd="0" presId="urn:microsoft.com/office/officeart/2005/8/layout/hierarchy3"/>
    <dgm:cxn modelId="{177576E0-5D8D-4F0E-8EF7-1BF6C49A6DB4}" type="presParOf" srcId="{0843A0D7-278D-4EFB-9036-1EFCA363D704}" destId="{A892BB28-010E-4FD1-95DA-60869B56788C}" srcOrd="6" destOrd="0" presId="urn:microsoft.com/office/officeart/2005/8/layout/hierarchy3"/>
    <dgm:cxn modelId="{2FFDF521-73DE-4D17-9F25-4CD56E93698B}" type="presParOf" srcId="{0843A0D7-278D-4EFB-9036-1EFCA363D704}" destId="{5F7A8592-4D74-47BF-BD49-BF33EFE94C40}" srcOrd="7" destOrd="0" presId="urn:microsoft.com/office/officeart/2005/8/layout/hierarchy3"/>
    <dgm:cxn modelId="{528D40A6-55F6-424E-AF65-CA4FA0736BFE}" type="presParOf" srcId="{0843A0D7-278D-4EFB-9036-1EFCA363D704}" destId="{56C5ECCF-5FCE-4B57-AEBF-3B110B278321}" srcOrd="8" destOrd="0" presId="urn:microsoft.com/office/officeart/2005/8/layout/hierarchy3"/>
    <dgm:cxn modelId="{FD9BA3F3-5552-4050-BEE4-3ED4E10767FA}" type="presParOf" srcId="{0843A0D7-278D-4EFB-9036-1EFCA363D704}" destId="{50CC4188-9F77-4C35-80D1-85CED6D2D4B8}" srcOrd="9" destOrd="0" presId="urn:microsoft.com/office/officeart/2005/8/layout/hierarchy3"/>
    <dgm:cxn modelId="{FB13FEB5-DB08-42A1-BCFF-AF4955A3F0C7}" type="presParOf" srcId="{0843A0D7-278D-4EFB-9036-1EFCA363D704}" destId="{955C2139-8520-489E-A6A6-73E6D9AA1189}" srcOrd="10" destOrd="0" presId="urn:microsoft.com/office/officeart/2005/8/layout/hierarchy3"/>
    <dgm:cxn modelId="{840DFA30-03CD-4610-8842-3FA7169329F3}" type="presParOf" srcId="{0843A0D7-278D-4EFB-9036-1EFCA363D704}" destId="{82681E2C-551C-4996-A1E6-88B39C961F3A}" srcOrd="11" destOrd="0" presId="urn:microsoft.com/office/officeart/2005/8/layout/hierarchy3"/>
    <dgm:cxn modelId="{E983C270-E031-41C7-99C7-A7083A523077}" type="presParOf" srcId="{CFCA4DF2-22F5-4F6A-8AE9-D65A0EC32135}" destId="{CAF0DEAB-8BE3-4A4B-B2E1-9D7E98C68A03}" srcOrd="1" destOrd="0" presId="urn:microsoft.com/office/officeart/2005/8/layout/hierarchy3"/>
    <dgm:cxn modelId="{D024F7D6-424A-4308-8C1D-BC92F6690D14}" type="presParOf" srcId="{CAF0DEAB-8BE3-4A4B-B2E1-9D7E98C68A03}" destId="{AB8E6231-0345-4CD8-B031-43F23FD5E0D4}" srcOrd="0" destOrd="0" presId="urn:microsoft.com/office/officeart/2005/8/layout/hierarchy3"/>
    <dgm:cxn modelId="{8C2FFF1B-D993-4EE6-98FD-82241B568A68}" type="presParOf" srcId="{AB8E6231-0345-4CD8-B031-43F23FD5E0D4}" destId="{FB3FDF26-B005-4190-96E9-41ABF0528794}" srcOrd="0" destOrd="0" presId="urn:microsoft.com/office/officeart/2005/8/layout/hierarchy3"/>
    <dgm:cxn modelId="{38BBC013-0E41-4056-AD5D-DB668255C673}" type="presParOf" srcId="{AB8E6231-0345-4CD8-B031-43F23FD5E0D4}" destId="{7F5C62CE-232E-4016-9144-2B7FF1F3DF10}" srcOrd="1" destOrd="0" presId="urn:microsoft.com/office/officeart/2005/8/layout/hierarchy3"/>
    <dgm:cxn modelId="{C431EB40-6834-409A-9067-4AB2B965F092}" type="presParOf" srcId="{CAF0DEAB-8BE3-4A4B-B2E1-9D7E98C68A03}" destId="{D2A091DA-B579-4618-B433-3889344A93BF}" srcOrd="1" destOrd="0" presId="urn:microsoft.com/office/officeart/2005/8/layout/hierarchy3"/>
    <dgm:cxn modelId="{D58BC1DC-3A34-43A1-B7F8-8C2D0E7A6FE0}" type="presParOf" srcId="{D2A091DA-B579-4618-B433-3889344A93BF}" destId="{F2625028-8304-4F20-BAEF-322DC2DD94BD}" srcOrd="0" destOrd="0" presId="urn:microsoft.com/office/officeart/2005/8/layout/hierarchy3"/>
    <dgm:cxn modelId="{F8DE29F0-5D40-4690-9785-33A5F0D7965D}" type="presParOf" srcId="{D2A091DA-B579-4618-B433-3889344A93BF}" destId="{932CEA35-1166-42B7-B767-714704CEF886}" srcOrd="1" destOrd="0" presId="urn:microsoft.com/office/officeart/2005/8/layout/hierarchy3"/>
    <dgm:cxn modelId="{89C5B290-3C58-4F85-98B1-0F95BFC4822A}" type="presParOf" srcId="{D2A091DA-B579-4618-B433-3889344A93BF}" destId="{9F5EC09C-4E51-46FA-8D2B-5E80A0770C03}" srcOrd="2" destOrd="0" presId="urn:microsoft.com/office/officeart/2005/8/layout/hierarchy3"/>
    <dgm:cxn modelId="{00F587C7-EDBD-43CD-8D2D-B4601573C6B4}" type="presParOf" srcId="{D2A091DA-B579-4618-B433-3889344A93BF}" destId="{378BC030-25E9-4FF1-82DA-C9E343701E28}" srcOrd="3" destOrd="0" presId="urn:microsoft.com/office/officeart/2005/8/layout/hierarchy3"/>
    <dgm:cxn modelId="{BDB3CA70-8182-4EEC-BE8A-3D868538894B}" type="presParOf" srcId="{D2A091DA-B579-4618-B433-3889344A93BF}" destId="{165C00F6-1BA7-44E6-A868-E59C779299C4}" srcOrd="4" destOrd="0" presId="urn:microsoft.com/office/officeart/2005/8/layout/hierarchy3"/>
    <dgm:cxn modelId="{0CD91437-A0B7-434D-A441-60B13318179F}" type="presParOf" srcId="{D2A091DA-B579-4618-B433-3889344A93BF}" destId="{0220DE99-CAE1-4078-95DD-76AEA069357C}" srcOrd="5" destOrd="0" presId="urn:microsoft.com/office/officeart/2005/8/layout/hierarchy3"/>
    <dgm:cxn modelId="{54A221E4-84C4-418A-80E8-4EDBD3C39375}" type="presParOf" srcId="{D2A091DA-B579-4618-B433-3889344A93BF}" destId="{5D526A96-F49C-4CA1-AB01-58D5CAAA474B}" srcOrd="6" destOrd="0" presId="urn:microsoft.com/office/officeart/2005/8/layout/hierarchy3"/>
    <dgm:cxn modelId="{A95A2B93-C491-4484-B634-E5160287854E}" type="presParOf" srcId="{D2A091DA-B579-4618-B433-3889344A93BF}" destId="{2C73064E-0E41-4FCB-8C82-41169B0A435B}" srcOrd="7" destOrd="0" presId="urn:microsoft.com/office/officeart/2005/8/layout/hierarchy3"/>
    <dgm:cxn modelId="{8F7EE765-13DE-4107-922A-6ED2E841AC5C}" type="presParOf" srcId="{D2A091DA-B579-4618-B433-3889344A93BF}" destId="{5EA455B5-14F1-4613-8A47-741FCC1D0C3D}" srcOrd="8" destOrd="0" presId="urn:microsoft.com/office/officeart/2005/8/layout/hierarchy3"/>
    <dgm:cxn modelId="{BE75A8E7-0512-49AD-8AB4-41FCA00C8275}" type="presParOf" srcId="{D2A091DA-B579-4618-B433-3889344A93BF}" destId="{394B0275-2E79-4936-B6F1-36A94EFA55DA}" srcOrd="9" destOrd="0" presId="urn:microsoft.com/office/officeart/2005/8/layout/hierarchy3"/>
    <dgm:cxn modelId="{ED23B52D-A469-4970-A745-BA07C5E888ED}" type="presParOf" srcId="{D2A091DA-B579-4618-B433-3889344A93BF}" destId="{A91D6C3F-4849-4BF7-A0ED-E0F753570E0E}" srcOrd="10" destOrd="0" presId="urn:microsoft.com/office/officeart/2005/8/layout/hierarchy3"/>
    <dgm:cxn modelId="{985B6879-FE37-4601-BA07-D0DF74C7D3CA}" type="presParOf" srcId="{D2A091DA-B579-4618-B433-3889344A93BF}" destId="{FA2AA7E3-5AC2-41A4-BF76-A54419646A5B}" srcOrd="1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FECAC90-4203-441B-B2F6-B83958A90547}" type="doc">
      <dgm:prSet loTypeId="urn:microsoft.com/office/officeart/2005/8/layout/hierarchy3" loCatId="list" qsTypeId="urn:microsoft.com/office/officeart/2005/8/quickstyle/simple5" qsCatId="simple" csTypeId="urn:microsoft.com/office/officeart/2005/8/colors/accent1_2" csCatId="accent1" phldr="1"/>
      <dgm:spPr/>
      <dgm:t>
        <a:bodyPr/>
        <a:lstStyle/>
        <a:p>
          <a:endParaRPr lang="el-GR"/>
        </a:p>
      </dgm:t>
    </dgm:pt>
    <dgm:pt modelId="{D8359079-CE21-45BF-8373-0DECE94DEF9B}">
      <dgm:prSet phldrT="[Κείμενο]"/>
      <dgm:spPr/>
      <dgm:t>
        <a:bodyPr/>
        <a:lstStyle/>
        <a:p>
          <a:r>
            <a:rPr lang="el-GR" b="1" dirty="0">
              <a:latin typeface="Comic Sans MS" pitchFamily="66" charset="0"/>
            </a:rPr>
            <a:t>Γενικά αίτια </a:t>
          </a:r>
        </a:p>
      </dgm:t>
    </dgm:pt>
    <dgm:pt modelId="{B287B517-95E1-45A8-9257-E03424EAFC59}" type="parTrans" cxnId="{C40A2BB5-DCF6-48A5-844A-78F9A688D7A0}">
      <dgm:prSet/>
      <dgm:spPr/>
      <dgm:t>
        <a:bodyPr/>
        <a:lstStyle/>
        <a:p>
          <a:endParaRPr lang="el-GR"/>
        </a:p>
      </dgm:t>
    </dgm:pt>
    <dgm:pt modelId="{14FDE6FB-4B07-489E-9E14-DBA4878232DE}" type="sibTrans" cxnId="{C40A2BB5-DCF6-48A5-844A-78F9A688D7A0}">
      <dgm:prSet/>
      <dgm:spPr/>
      <dgm:t>
        <a:bodyPr/>
        <a:lstStyle/>
        <a:p>
          <a:endParaRPr lang="el-GR"/>
        </a:p>
      </dgm:t>
    </dgm:pt>
    <dgm:pt modelId="{4EB393C5-8387-4CFD-A566-425D3BC1BC31}">
      <dgm:prSet phldrT="[Κείμενο]" custT="1"/>
      <dgm:spPr/>
      <dgm:t>
        <a:bodyPr/>
        <a:lstStyle/>
        <a:p>
          <a:r>
            <a:rPr lang="el-GR" sz="1600" b="1" dirty="0">
              <a:latin typeface="Comic Sans MS" pitchFamily="66" charset="0"/>
            </a:rPr>
            <a:t>Αρρύθμιστος Διαβήτης</a:t>
          </a:r>
        </a:p>
      </dgm:t>
    </dgm:pt>
    <dgm:pt modelId="{EA365947-AA22-43C2-A1E8-91D0CD31D485}" type="parTrans" cxnId="{D669580C-EAA4-4BEB-8DDB-2ADA17C01714}">
      <dgm:prSet/>
      <dgm:spPr/>
      <dgm:t>
        <a:bodyPr/>
        <a:lstStyle/>
        <a:p>
          <a:endParaRPr lang="el-GR" dirty="0"/>
        </a:p>
      </dgm:t>
    </dgm:pt>
    <dgm:pt modelId="{E7E28CC5-BBA6-41BC-89C2-EE1F9D237888}" type="sibTrans" cxnId="{D669580C-EAA4-4BEB-8DDB-2ADA17C01714}">
      <dgm:prSet/>
      <dgm:spPr/>
      <dgm:t>
        <a:bodyPr/>
        <a:lstStyle/>
        <a:p>
          <a:endParaRPr lang="el-GR"/>
        </a:p>
      </dgm:t>
    </dgm:pt>
    <dgm:pt modelId="{28B23C01-5C81-44C0-BF22-4F41972C6EBF}">
      <dgm:prSet phldrT="[Κείμενο]" custT="1"/>
      <dgm:spPr/>
      <dgm:t>
        <a:bodyPr/>
        <a:lstStyle/>
        <a:p>
          <a:r>
            <a:rPr lang="el-GR" sz="1600" b="1" dirty="0">
              <a:latin typeface="Comic Sans MS" pitchFamily="66" charset="0"/>
            </a:rPr>
            <a:t>Διάρκεια Διαβήτη</a:t>
          </a:r>
        </a:p>
      </dgm:t>
    </dgm:pt>
    <dgm:pt modelId="{872F7C98-38A3-4D87-86D9-31084F60A194}" type="parTrans" cxnId="{319ECBD3-175C-4C8D-8BDA-75C33E008E31}">
      <dgm:prSet/>
      <dgm:spPr/>
      <dgm:t>
        <a:bodyPr/>
        <a:lstStyle/>
        <a:p>
          <a:endParaRPr lang="el-GR" dirty="0"/>
        </a:p>
      </dgm:t>
    </dgm:pt>
    <dgm:pt modelId="{3C568F84-C96A-4012-AA00-EB7A2396CD4A}" type="sibTrans" cxnId="{319ECBD3-175C-4C8D-8BDA-75C33E008E31}">
      <dgm:prSet/>
      <dgm:spPr/>
      <dgm:t>
        <a:bodyPr/>
        <a:lstStyle/>
        <a:p>
          <a:endParaRPr lang="el-GR"/>
        </a:p>
      </dgm:t>
    </dgm:pt>
    <dgm:pt modelId="{0936262C-8CE6-4DE4-B096-8A2BBB08D188}">
      <dgm:prSet phldrT="[Κείμενο]"/>
      <dgm:spPr/>
      <dgm:t>
        <a:bodyPr/>
        <a:lstStyle/>
        <a:p>
          <a:r>
            <a:rPr lang="el-GR" b="1" dirty="0">
              <a:latin typeface="Comic Sans MS" pitchFamily="66" charset="0"/>
            </a:rPr>
            <a:t>Τοπικά αίτια </a:t>
          </a:r>
        </a:p>
      </dgm:t>
    </dgm:pt>
    <dgm:pt modelId="{B235D800-D060-4818-AFDF-DA260ED3747D}" type="parTrans" cxnId="{06A15365-AC3B-4DE7-B45B-D7E75E4103A4}">
      <dgm:prSet/>
      <dgm:spPr/>
      <dgm:t>
        <a:bodyPr/>
        <a:lstStyle/>
        <a:p>
          <a:endParaRPr lang="el-GR"/>
        </a:p>
      </dgm:t>
    </dgm:pt>
    <dgm:pt modelId="{25FD3EBF-C96C-41E4-8720-8132B0CE654B}" type="sibTrans" cxnId="{06A15365-AC3B-4DE7-B45B-D7E75E4103A4}">
      <dgm:prSet/>
      <dgm:spPr/>
      <dgm:t>
        <a:bodyPr/>
        <a:lstStyle/>
        <a:p>
          <a:endParaRPr lang="el-GR"/>
        </a:p>
      </dgm:t>
    </dgm:pt>
    <dgm:pt modelId="{DD221B37-D729-447A-86D5-8B54C88F7136}">
      <dgm:prSet phldrT="[Κείμενο]" custT="1"/>
      <dgm:spPr/>
      <dgm:t>
        <a:bodyPr/>
        <a:lstStyle/>
        <a:p>
          <a:r>
            <a:rPr lang="el-GR" sz="1600" b="1" dirty="0">
              <a:latin typeface="Comic Sans MS" pitchFamily="66" charset="0"/>
            </a:rPr>
            <a:t>Περιφερική Νευροπάθεια </a:t>
          </a:r>
        </a:p>
      </dgm:t>
    </dgm:pt>
    <dgm:pt modelId="{8EB52ED8-0CE0-4074-AA0F-68DA10814779}" type="parTrans" cxnId="{35A8E489-0BB4-420F-B162-243979043D16}">
      <dgm:prSet/>
      <dgm:spPr/>
      <dgm:t>
        <a:bodyPr/>
        <a:lstStyle/>
        <a:p>
          <a:endParaRPr lang="el-GR" dirty="0"/>
        </a:p>
      </dgm:t>
    </dgm:pt>
    <dgm:pt modelId="{590846FE-2C00-4C45-9E73-7B5464D3CD51}" type="sibTrans" cxnId="{35A8E489-0BB4-420F-B162-243979043D16}">
      <dgm:prSet/>
      <dgm:spPr/>
      <dgm:t>
        <a:bodyPr/>
        <a:lstStyle/>
        <a:p>
          <a:endParaRPr lang="el-GR"/>
        </a:p>
      </dgm:t>
    </dgm:pt>
    <dgm:pt modelId="{C7DA0FA2-D838-41F0-8B4A-228F20887396}">
      <dgm:prSet phldrT="[Κείμενο]" custT="1"/>
      <dgm:spPr/>
      <dgm:t>
        <a:bodyPr/>
        <a:lstStyle/>
        <a:p>
          <a:r>
            <a:rPr lang="el-GR" sz="1600" b="1" dirty="0">
              <a:latin typeface="Comic Sans MS" pitchFamily="66" charset="0"/>
            </a:rPr>
            <a:t>Ανατομικές Παραμορφώσεις</a:t>
          </a:r>
        </a:p>
      </dgm:t>
    </dgm:pt>
    <dgm:pt modelId="{7B56EC2A-C91B-4C1C-868B-F9D0DC6BE455}" type="parTrans" cxnId="{3B7890E7-553E-4900-A8BF-265F34972839}">
      <dgm:prSet/>
      <dgm:spPr/>
      <dgm:t>
        <a:bodyPr/>
        <a:lstStyle/>
        <a:p>
          <a:endParaRPr lang="el-GR" dirty="0"/>
        </a:p>
      </dgm:t>
    </dgm:pt>
    <dgm:pt modelId="{7302793B-95D7-4F44-940C-3275E1434C1A}" type="sibTrans" cxnId="{3B7890E7-553E-4900-A8BF-265F34972839}">
      <dgm:prSet/>
      <dgm:spPr/>
      <dgm:t>
        <a:bodyPr/>
        <a:lstStyle/>
        <a:p>
          <a:endParaRPr lang="el-GR"/>
        </a:p>
      </dgm:t>
    </dgm:pt>
    <dgm:pt modelId="{EF1043C2-AA6F-431E-8376-B23EF5C98C8F}">
      <dgm:prSet phldrT="[Κείμενο]" custT="1"/>
      <dgm:spPr/>
      <dgm:t>
        <a:bodyPr/>
        <a:lstStyle/>
        <a:p>
          <a:r>
            <a:rPr lang="el-GR" sz="1600" b="1" dirty="0">
              <a:latin typeface="Comic Sans MS" pitchFamily="66" charset="0"/>
            </a:rPr>
            <a:t>Περιφερική Αγγειακή Νόσος</a:t>
          </a:r>
        </a:p>
      </dgm:t>
    </dgm:pt>
    <dgm:pt modelId="{B57F4713-C68D-4CB5-994D-D365B74C0F60}" type="parTrans" cxnId="{641EF7DA-CCE6-45AF-976E-1B3D03452CBB}">
      <dgm:prSet/>
      <dgm:spPr/>
      <dgm:t>
        <a:bodyPr/>
        <a:lstStyle/>
        <a:p>
          <a:endParaRPr lang="el-GR" dirty="0"/>
        </a:p>
      </dgm:t>
    </dgm:pt>
    <dgm:pt modelId="{AD1E472C-374B-4272-AEC4-74B98CD7B40F}" type="sibTrans" cxnId="{641EF7DA-CCE6-45AF-976E-1B3D03452CBB}">
      <dgm:prSet/>
      <dgm:spPr/>
      <dgm:t>
        <a:bodyPr/>
        <a:lstStyle/>
        <a:p>
          <a:endParaRPr lang="el-GR"/>
        </a:p>
      </dgm:t>
    </dgm:pt>
    <dgm:pt modelId="{B6A88167-F159-47A0-8797-DFCA39F7E246}">
      <dgm:prSet phldrT="[Κείμενο]" custT="1"/>
      <dgm:spPr/>
      <dgm:t>
        <a:bodyPr/>
        <a:lstStyle/>
        <a:p>
          <a:r>
            <a:rPr lang="el-GR" sz="1600" b="1" dirty="0">
              <a:latin typeface="Comic Sans MS" pitchFamily="66" charset="0"/>
            </a:rPr>
            <a:t>Διαταραχές Όρασης</a:t>
          </a:r>
        </a:p>
      </dgm:t>
    </dgm:pt>
    <dgm:pt modelId="{83BD7A54-3EF6-41D0-B6A3-E817BA1EFDD2}" type="parTrans" cxnId="{8BD2E861-51FA-4C13-BDE8-EBFF3822792E}">
      <dgm:prSet/>
      <dgm:spPr/>
      <dgm:t>
        <a:bodyPr/>
        <a:lstStyle/>
        <a:p>
          <a:endParaRPr lang="el-GR" dirty="0"/>
        </a:p>
      </dgm:t>
    </dgm:pt>
    <dgm:pt modelId="{A46EFDA1-F0AE-4304-8ABC-2596F96F3307}" type="sibTrans" cxnId="{8BD2E861-51FA-4C13-BDE8-EBFF3822792E}">
      <dgm:prSet/>
      <dgm:spPr/>
      <dgm:t>
        <a:bodyPr/>
        <a:lstStyle/>
        <a:p>
          <a:endParaRPr lang="el-GR"/>
        </a:p>
      </dgm:t>
    </dgm:pt>
    <dgm:pt modelId="{B9438C35-2EAB-4896-AC02-3219D2168E21}">
      <dgm:prSet phldrT="[Κείμενο]" custT="1"/>
      <dgm:spPr/>
      <dgm:t>
        <a:bodyPr/>
        <a:lstStyle/>
        <a:p>
          <a:r>
            <a:rPr lang="el-GR" sz="1600" b="1" dirty="0">
              <a:latin typeface="Comic Sans MS" pitchFamily="66" charset="0"/>
            </a:rPr>
            <a:t>Μεγάλη ηλικία </a:t>
          </a:r>
        </a:p>
      </dgm:t>
    </dgm:pt>
    <dgm:pt modelId="{C4ECFE61-6050-4A0D-8CC9-00D6E12EB33F}" type="parTrans" cxnId="{A56036BC-524A-443A-AB55-63DFF48D8359}">
      <dgm:prSet/>
      <dgm:spPr/>
      <dgm:t>
        <a:bodyPr/>
        <a:lstStyle/>
        <a:p>
          <a:endParaRPr lang="el-GR" dirty="0"/>
        </a:p>
      </dgm:t>
    </dgm:pt>
    <dgm:pt modelId="{6300CD1F-13C4-475E-B9AC-657105C2DE58}" type="sibTrans" cxnId="{A56036BC-524A-443A-AB55-63DFF48D8359}">
      <dgm:prSet/>
      <dgm:spPr/>
      <dgm:t>
        <a:bodyPr/>
        <a:lstStyle/>
        <a:p>
          <a:endParaRPr lang="el-GR"/>
        </a:p>
      </dgm:t>
    </dgm:pt>
    <dgm:pt modelId="{A60830B1-09B7-408B-9CA2-7EC4D6DA7E3D}">
      <dgm:prSet phldrT="[Κείμενο]" custT="1"/>
      <dgm:spPr/>
      <dgm:t>
        <a:bodyPr/>
        <a:lstStyle/>
        <a:p>
          <a:r>
            <a:rPr lang="el-GR" sz="1600" b="1" dirty="0">
              <a:latin typeface="Comic Sans MS" pitchFamily="66" charset="0"/>
            </a:rPr>
            <a:t>Χρόνια Νεφρική Ανεπάρκεια </a:t>
          </a:r>
        </a:p>
      </dgm:t>
    </dgm:pt>
    <dgm:pt modelId="{DE7D24BF-42D1-4C0D-9401-45D0735DBBB4}" type="parTrans" cxnId="{B837833D-5EA7-42A5-94A1-2D0F4F729299}">
      <dgm:prSet/>
      <dgm:spPr/>
      <dgm:t>
        <a:bodyPr/>
        <a:lstStyle/>
        <a:p>
          <a:endParaRPr lang="el-GR" dirty="0"/>
        </a:p>
      </dgm:t>
    </dgm:pt>
    <dgm:pt modelId="{75C73B60-DFC1-48F4-9621-9873412DF2CA}" type="sibTrans" cxnId="{B837833D-5EA7-42A5-94A1-2D0F4F729299}">
      <dgm:prSet/>
      <dgm:spPr/>
      <dgm:t>
        <a:bodyPr/>
        <a:lstStyle/>
        <a:p>
          <a:endParaRPr lang="el-GR"/>
        </a:p>
      </dgm:t>
    </dgm:pt>
    <dgm:pt modelId="{27710673-1707-48A8-B179-DFF10D8F6A93}">
      <dgm:prSet phldrT="[Κείμενο]" custT="1"/>
      <dgm:spPr/>
      <dgm:t>
        <a:bodyPr/>
        <a:lstStyle/>
        <a:p>
          <a:r>
            <a:rPr lang="el-GR" sz="1600" b="1" dirty="0">
              <a:latin typeface="Comic Sans MS" pitchFamily="66" charset="0"/>
            </a:rPr>
            <a:t>Προηγηθέν Έλκος ή Ακρωτηριασμός </a:t>
          </a:r>
        </a:p>
      </dgm:t>
    </dgm:pt>
    <dgm:pt modelId="{6212E2E5-2A18-4370-BAF4-CA0B96A15023}" type="parTrans" cxnId="{49A9A525-C419-4703-A282-2424E6E1FC0B}">
      <dgm:prSet/>
      <dgm:spPr/>
      <dgm:t>
        <a:bodyPr/>
        <a:lstStyle/>
        <a:p>
          <a:endParaRPr lang="el-GR" dirty="0"/>
        </a:p>
      </dgm:t>
    </dgm:pt>
    <dgm:pt modelId="{EDFB3E4F-BC06-4C35-8531-3E804BE88762}" type="sibTrans" cxnId="{49A9A525-C419-4703-A282-2424E6E1FC0B}">
      <dgm:prSet/>
      <dgm:spPr/>
      <dgm:t>
        <a:bodyPr/>
        <a:lstStyle/>
        <a:p>
          <a:endParaRPr lang="el-GR"/>
        </a:p>
      </dgm:t>
    </dgm:pt>
    <dgm:pt modelId="{70F2F188-411D-4EA0-BFDA-808B123983C0}">
      <dgm:prSet phldrT="[Κείμενο]" custT="1"/>
      <dgm:spPr/>
      <dgm:t>
        <a:bodyPr/>
        <a:lstStyle/>
        <a:p>
          <a:r>
            <a:rPr lang="el-GR" sz="1600" b="1" dirty="0">
              <a:latin typeface="Comic Sans MS" pitchFamily="66" charset="0"/>
            </a:rPr>
            <a:t>Τραύμα – Ακατάλληλα Υποδήματα  </a:t>
          </a:r>
        </a:p>
      </dgm:t>
    </dgm:pt>
    <dgm:pt modelId="{9DD1A309-BCFD-4183-ACF5-FD5BE8D964B6}" type="parTrans" cxnId="{358CFA09-39FB-4C50-84FE-65924D83A907}">
      <dgm:prSet/>
      <dgm:spPr/>
      <dgm:t>
        <a:bodyPr/>
        <a:lstStyle/>
        <a:p>
          <a:endParaRPr lang="el-GR" dirty="0"/>
        </a:p>
      </dgm:t>
    </dgm:pt>
    <dgm:pt modelId="{DD7E67E7-B6CF-411B-8B8F-85FDFC33177B}" type="sibTrans" cxnId="{358CFA09-39FB-4C50-84FE-65924D83A907}">
      <dgm:prSet/>
      <dgm:spPr/>
      <dgm:t>
        <a:bodyPr/>
        <a:lstStyle/>
        <a:p>
          <a:endParaRPr lang="el-GR"/>
        </a:p>
      </dgm:t>
    </dgm:pt>
    <dgm:pt modelId="{DA9C4056-E2EC-4BE3-80F4-CBF69CDB862F}">
      <dgm:prSet phldrT="[Κείμενο]" custT="1"/>
      <dgm:spPr/>
      <dgm:t>
        <a:bodyPr/>
        <a:lstStyle/>
        <a:p>
          <a:r>
            <a:rPr lang="el-GR" sz="1600" b="1" dirty="0">
              <a:latin typeface="Comic Sans MS" pitchFamily="66" charset="0"/>
            </a:rPr>
            <a:t> Υπερκεράτωση</a:t>
          </a:r>
        </a:p>
      </dgm:t>
    </dgm:pt>
    <dgm:pt modelId="{075EAFA8-FF0C-4137-8DD3-93DE2D49D437}" type="parTrans" cxnId="{7CDA1ED5-E4FA-4476-A596-C68E68C50309}">
      <dgm:prSet/>
      <dgm:spPr/>
      <dgm:t>
        <a:bodyPr/>
        <a:lstStyle/>
        <a:p>
          <a:endParaRPr lang="el-GR" dirty="0"/>
        </a:p>
      </dgm:t>
    </dgm:pt>
    <dgm:pt modelId="{6D3F9827-1D4B-49BA-B55A-324F1A13C682}" type="sibTrans" cxnId="{7CDA1ED5-E4FA-4476-A596-C68E68C50309}">
      <dgm:prSet/>
      <dgm:spPr/>
      <dgm:t>
        <a:bodyPr/>
        <a:lstStyle/>
        <a:p>
          <a:endParaRPr lang="el-GR"/>
        </a:p>
      </dgm:t>
    </dgm:pt>
    <dgm:pt modelId="{C0C9EC53-FDE0-44B3-B12E-F83E12BD221C}">
      <dgm:prSet phldrT="[Κείμενο]" custT="1"/>
      <dgm:spPr/>
      <dgm:t>
        <a:bodyPr/>
        <a:lstStyle/>
        <a:p>
          <a:r>
            <a:rPr lang="el-GR" sz="1600" b="1" dirty="0">
              <a:latin typeface="Comic Sans MS" pitchFamily="66" charset="0"/>
            </a:rPr>
            <a:t>Δυσκαμψία Αρθρώσεων </a:t>
          </a:r>
        </a:p>
      </dgm:t>
    </dgm:pt>
    <dgm:pt modelId="{55A23A89-5FC9-4200-A133-8AC09D5AC44A}" type="parTrans" cxnId="{7D19152C-36BE-47E9-8DCF-48396C2E235D}">
      <dgm:prSet/>
      <dgm:spPr/>
      <dgm:t>
        <a:bodyPr/>
        <a:lstStyle/>
        <a:p>
          <a:endParaRPr lang="el-GR" dirty="0"/>
        </a:p>
      </dgm:t>
    </dgm:pt>
    <dgm:pt modelId="{BC05CEBD-04AC-41EA-BC2D-56DF246D0404}" type="sibTrans" cxnId="{7D19152C-36BE-47E9-8DCF-48396C2E235D}">
      <dgm:prSet/>
      <dgm:spPr/>
      <dgm:t>
        <a:bodyPr/>
        <a:lstStyle/>
        <a:p>
          <a:endParaRPr lang="el-GR"/>
        </a:p>
      </dgm:t>
    </dgm:pt>
    <dgm:pt modelId="{CFCA4DF2-22F5-4F6A-8AE9-D65A0EC32135}" type="pres">
      <dgm:prSet presAssocID="{CFECAC90-4203-441B-B2F6-B83958A90547}" presName="diagram" presStyleCnt="0">
        <dgm:presLayoutVars>
          <dgm:chPref val="1"/>
          <dgm:dir/>
          <dgm:animOne val="branch"/>
          <dgm:animLvl val="lvl"/>
          <dgm:resizeHandles/>
        </dgm:presLayoutVars>
      </dgm:prSet>
      <dgm:spPr/>
      <dgm:t>
        <a:bodyPr/>
        <a:lstStyle/>
        <a:p>
          <a:endParaRPr lang="el-GR"/>
        </a:p>
      </dgm:t>
    </dgm:pt>
    <dgm:pt modelId="{4C1A3A14-4284-43BB-A4AB-3AD301C3C08D}" type="pres">
      <dgm:prSet presAssocID="{D8359079-CE21-45BF-8373-0DECE94DEF9B}" presName="root" presStyleCnt="0"/>
      <dgm:spPr/>
    </dgm:pt>
    <dgm:pt modelId="{01797C17-C958-4553-A5B1-A1D53DAEF8A9}" type="pres">
      <dgm:prSet presAssocID="{D8359079-CE21-45BF-8373-0DECE94DEF9B}" presName="rootComposite" presStyleCnt="0"/>
      <dgm:spPr/>
    </dgm:pt>
    <dgm:pt modelId="{777F3CF9-744E-4370-A697-98C5BBCFB9D5}" type="pres">
      <dgm:prSet presAssocID="{D8359079-CE21-45BF-8373-0DECE94DEF9B}" presName="rootText" presStyleLbl="node1" presStyleIdx="0" presStyleCnt="2" custScaleX="137981" custLinFactNeighborX="-89945" custLinFactNeighborY="-419"/>
      <dgm:spPr/>
      <dgm:t>
        <a:bodyPr/>
        <a:lstStyle/>
        <a:p>
          <a:endParaRPr lang="el-GR"/>
        </a:p>
      </dgm:t>
    </dgm:pt>
    <dgm:pt modelId="{2472A9B2-4081-4658-858C-E94DB1DC71D1}" type="pres">
      <dgm:prSet presAssocID="{D8359079-CE21-45BF-8373-0DECE94DEF9B}" presName="rootConnector" presStyleLbl="node1" presStyleIdx="0" presStyleCnt="2"/>
      <dgm:spPr/>
      <dgm:t>
        <a:bodyPr/>
        <a:lstStyle/>
        <a:p>
          <a:endParaRPr lang="el-GR"/>
        </a:p>
      </dgm:t>
    </dgm:pt>
    <dgm:pt modelId="{0843A0D7-278D-4EFB-9036-1EFCA363D704}" type="pres">
      <dgm:prSet presAssocID="{D8359079-CE21-45BF-8373-0DECE94DEF9B}" presName="childShape" presStyleCnt="0"/>
      <dgm:spPr/>
    </dgm:pt>
    <dgm:pt modelId="{55CE9CB1-C082-4540-86CD-86D08B590272}" type="pres">
      <dgm:prSet presAssocID="{EA365947-AA22-43C2-A1E8-91D0CD31D485}" presName="Name13" presStyleLbl="parChTrans1D2" presStyleIdx="0" presStyleCnt="12"/>
      <dgm:spPr/>
      <dgm:t>
        <a:bodyPr/>
        <a:lstStyle/>
        <a:p>
          <a:endParaRPr lang="el-GR"/>
        </a:p>
      </dgm:t>
    </dgm:pt>
    <dgm:pt modelId="{B7C4660A-BC01-4063-B735-8AF8C7C0F01A}" type="pres">
      <dgm:prSet presAssocID="{4EB393C5-8387-4CFD-A566-425D3BC1BC31}" presName="childText" presStyleLbl="bgAcc1" presStyleIdx="0" presStyleCnt="12" custScaleX="194210" custScaleY="93830" custLinFactNeighborX="-38275" custLinFactNeighborY="-14382">
        <dgm:presLayoutVars>
          <dgm:bulletEnabled val="1"/>
        </dgm:presLayoutVars>
      </dgm:prSet>
      <dgm:spPr/>
      <dgm:t>
        <a:bodyPr/>
        <a:lstStyle/>
        <a:p>
          <a:endParaRPr lang="el-GR"/>
        </a:p>
      </dgm:t>
    </dgm:pt>
    <dgm:pt modelId="{F43243BB-C919-4E29-B5EC-FF1C00680F59}" type="pres">
      <dgm:prSet presAssocID="{872F7C98-38A3-4D87-86D9-31084F60A194}" presName="Name13" presStyleLbl="parChTrans1D2" presStyleIdx="1" presStyleCnt="12"/>
      <dgm:spPr/>
      <dgm:t>
        <a:bodyPr/>
        <a:lstStyle/>
        <a:p>
          <a:endParaRPr lang="el-GR"/>
        </a:p>
      </dgm:t>
    </dgm:pt>
    <dgm:pt modelId="{997B4F8A-83D7-4FD9-B32A-17F6DD54543A}" type="pres">
      <dgm:prSet presAssocID="{28B23C01-5C81-44C0-BF22-4F41972C6EBF}" presName="childText" presStyleLbl="bgAcc1" presStyleIdx="1" presStyleCnt="12" custScaleX="192035" custScaleY="82162" custLinFactNeighborX="-32514" custLinFactNeighborY="-13367">
        <dgm:presLayoutVars>
          <dgm:bulletEnabled val="1"/>
        </dgm:presLayoutVars>
      </dgm:prSet>
      <dgm:spPr/>
      <dgm:t>
        <a:bodyPr/>
        <a:lstStyle/>
        <a:p>
          <a:endParaRPr lang="el-GR"/>
        </a:p>
      </dgm:t>
    </dgm:pt>
    <dgm:pt modelId="{17F04232-798E-41A0-BF84-5E2C1FB49A7D}" type="pres">
      <dgm:prSet presAssocID="{B57F4713-C68D-4CB5-994D-D365B74C0F60}" presName="Name13" presStyleLbl="parChTrans1D2" presStyleIdx="2" presStyleCnt="12"/>
      <dgm:spPr/>
      <dgm:t>
        <a:bodyPr/>
        <a:lstStyle/>
        <a:p>
          <a:endParaRPr lang="el-GR"/>
        </a:p>
      </dgm:t>
    </dgm:pt>
    <dgm:pt modelId="{6A7730E6-1865-46A2-8265-084C7C13C2FB}" type="pres">
      <dgm:prSet presAssocID="{EF1043C2-AA6F-431E-8376-B23EF5C98C8F}" presName="childText" presStyleLbl="bgAcc1" presStyleIdx="2" presStyleCnt="12" custScaleX="182528" custScaleY="82336" custLinFactNeighborX="-32514" custLinFactNeighborY="-685">
        <dgm:presLayoutVars>
          <dgm:bulletEnabled val="1"/>
        </dgm:presLayoutVars>
      </dgm:prSet>
      <dgm:spPr/>
      <dgm:t>
        <a:bodyPr/>
        <a:lstStyle/>
        <a:p>
          <a:endParaRPr lang="el-GR"/>
        </a:p>
      </dgm:t>
    </dgm:pt>
    <dgm:pt modelId="{A892BB28-010E-4FD1-95DA-60869B56788C}" type="pres">
      <dgm:prSet presAssocID="{83BD7A54-3EF6-41D0-B6A3-E817BA1EFDD2}" presName="Name13" presStyleLbl="parChTrans1D2" presStyleIdx="3" presStyleCnt="12"/>
      <dgm:spPr/>
      <dgm:t>
        <a:bodyPr/>
        <a:lstStyle/>
        <a:p>
          <a:endParaRPr lang="el-GR"/>
        </a:p>
      </dgm:t>
    </dgm:pt>
    <dgm:pt modelId="{5F7A8592-4D74-47BF-BD49-BF33EFE94C40}" type="pres">
      <dgm:prSet presAssocID="{B6A88167-F159-47A0-8797-DFCA39F7E246}" presName="childText" presStyleLbl="bgAcc1" presStyleIdx="3" presStyleCnt="12" custScaleX="171367" custScaleY="65382" custLinFactNeighborX="-32514" custLinFactNeighborY="2605">
        <dgm:presLayoutVars>
          <dgm:bulletEnabled val="1"/>
        </dgm:presLayoutVars>
      </dgm:prSet>
      <dgm:spPr/>
      <dgm:t>
        <a:bodyPr/>
        <a:lstStyle/>
        <a:p>
          <a:endParaRPr lang="el-GR"/>
        </a:p>
      </dgm:t>
    </dgm:pt>
    <dgm:pt modelId="{56C5ECCF-5FCE-4B57-AEBF-3B110B278321}" type="pres">
      <dgm:prSet presAssocID="{C4ECFE61-6050-4A0D-8CC9-00D6E12EB33F}" presName="Name13" presStyleLbl="parChTrans1D2" presStyleIdx="4" presStyleCnt="12"/>
      <dgm:spPr/>
      <dgm:t>
        <a:bodyPr/>
        <a:lstStyle/>
        <a:p>
          <a:endParaRPr lang="el-GR"/>
        </a:p>
      </dgm:t>
    </dgm:pt>
    <dgm:pt modelId="{50CC4188-9F77-4C35-80D1-85CED6D2D4B8}" type="pres">
      <dgm:prSet presAssocID="{B9438C35-2EAB-4896-AC02-3219D2168E21}" presName="childText" presStyleLbl="bgAcc1" presStyleIdx="4" presStyleCnt="12" custScaleX="168157" custScaleY="75225" custLinFactNeighborX="-32514" custLinFactNeighborY="4411">
        <dgm:presLayoutVars>
          <dgm:bulletEnabled val="1"/>
        </dgm:presLayoutVars>
      </dgm:prSet>
      <dgm:spPr/>
      <dgm:t>
        <a:bodyPr/>
        <a:lstStyle/>
        <a:p>
          <a:endParaRPr lang="el-GR"/>
        </a:p>
      </dgm:t>
    </dgm:pt>
    <dgm:pt modelId="{955C2139-8520-489E-A6A6-73E6D9AA1189}" type="pres">
      <dgm:prSet presAssocID="{DE7D24BF-42D1-4C0D-9401-45D0735DBBB4}" presName="Name13" presStyleLbl="parChTrans1D2" presStyleIdx="5" presStyleCnt="12"/>
      <dgm:spPr/>
      <dgm:t>
        <a:bodyPr/>
        <a:lstStyle/>
        <a:p>
          <a:endParaRPr lang="el-GR"/>
        </a:p>
      </dgm:t>
    </dgm:pt>
    <dgm:pt modelId="{82681E2C-551C-4996-A1E6-88B39C961F3A}" type="pres">
      <dgm:prSet presAssocID="{A60830B1-09B7-408B-9CA2-7EC4D6DA7E3D}" presName="childText" presStyleLbl="bgAcc1" presStyleIdx="5" presStyleCnt="12" custScaleX="242688" custScaleY="58521" custLinFactNeighborX="-32514" custLinFactNeighborY="5593">
        <dgm:presLayoutVars>
          <dgm:bulletEnabled val="1"/>
        </dgm:presLayoutVars>
      </dgm:prSet>
      <dgm:spPr/>
      <dgm:t>
        <a:bodyPr/>
        <a:lstStyle/>
        <a:p>
          <a:endParaRPr lang="el-GR"/>
        </a:p>
      </dgm:t>
    </dgm:pt>
    <dgm:pt modelId="{CAF0DEAB-8BE3-4A4B-B2E1-9D7E98C68A03}" type="pres">
      <dgm:prSet presAssocID="{0936262C-8CE6-4DE4-B096-8A2BBB08D188}" presName="root" presStyleCnt="0"/>
      <dgm:spPr/>
    </dgm:pt>
    <dgm:pt modelId="{AB8E6231-0345-4CD8-B031-43F23FD5E0D4}" type="pres">
      <dgm:prSet presAssocID="{0936262C-8CE6-4DE4-B096-8A2BBB08D188}" presName="rootComposite" presStyleCnt="0"/>
      <dgm:spPr/>
    </dgm:pt>
    <dgm:pt modelId="{FB3FDF26-B005-4190-96E9-41ABF0528794}" type="pres">
      <dgm:prSet presAssocID="{0936262C-8CE6-4DE4-B096-8A2BBB08D188}" presName="rootText" presStyleLbl="node1" presStyleIdx="1" presStyleCnt="2" custScaleX="136371" custLinFactNeighborX="-15845" custLinFactNeighborY="-224"/>
      <dgm:spPr/>
      <dgm:t>
        <a:bodyPr/>
        <a:lstStyle/>
        <a:p>
          <a:endParaRPr lang="el-GR"/>
        </a:p>
      </dgm:t>
    </dgm:pt>
    <dgm:pt modelId="{7F5C62CE-232E-4016-9144-2B7FF1F3DF10}" type="pres">
      <dgm:prSet presAssocID="{0936262C-8CE6-4DE4-B096-8A2BBB08D188}" presName="rootConnector" presStyleLbl="node1" presStyleIdx="1" presStyleCnt="2"/>
      <dgm:spPr/>
      <dgm:t>
        <a:bodyPr/>
        <a:lstStyle/>
        <a:p>
          <a:endParaRPr lang="el-GR"/>
        </a:p>
      </dgm:t>
    </dgm:pt>
    <dgm:pt modelId="{D2A091DA-B579-4618-B433-3889344A93BF}" type="pres">
      <dgm:prSet presAssocID="{0936262C-8CE6-4DE4-B096-8A2BBB08D188}" presName="childShape" presStyleCnt="0"/>
      <dgm:spPr/>
    </dgm:pt>
    <dgm:pt modelId="{F2625028-8304-4F20-BAEF-322DC2DD94BD}" type="pres">
      <dgm:prSet presAssocID="{8EB52ED8-0CE0-4074-AA0F-68DA10814779}" presName="Name13" presStyleLbl="parChTrans1D2" presStyleIdx="6" presStyleCnt="12"/>
      <dgm:spPr/>
      <dgm:t>
        <a:bodyPr/>
        <a:lstStyle/>
        <a:p>
          <a:endParaRPr lang="el-GR"/>
        </a:p>
      </dgm:t>
    </dgm:pt>
    <dgm:pt modelId="{932CEA35-1166-42B7-B767-714704CEF886}" type="pres">
      <dgm:prSet presAssocID="{DD221B37-D729-447A-86D5-8B54C88F7136}" presName="childText" presStyleLbl="bgAcc1" presStyleIdx="6" presStyleCnt="12" custAng="0" custScaleX="129933" custScaleY="84716" custLinFactNeighborX="18410" custLinFactNeighborY="-1755">
        <dgm:presLayoutVars>
          <dgm:bulletEnabled val="1"/>
        </dgm:presLayoutVars>
      </dgm:prSet>
      <dgm:spPr/>
      <dgm:t>
        <a:bodyPr/>
        <a:lstStyle/>
        <a:p>
          <a:endParaRPr lang="el-GR"/>
        </a:p>
      </dgm:t>
    </dgm:pt>
    <dgm:pt modelId="{9F5EC09C-4E51-46FA-8D2B-5E80A0770C03}" type="pres">
      <dgm:prSet presAssocID="{7B56EC2A-C91B-4C1C-868B-F9D0DC6BE455}" presName="Name13" presStyleLbl="parChTrans1D2" presStyleIdx="7" presStyleCnt="12"/>
      <dgm:spPr/>
      <dgm:t>
        <a:bodyPr/>
        <a:lstStyle/>
        <a:p>
          <a:endParaRPr lang="el-GR"/>
        </a:p>
      </dgm:t>
    </dgm:pt>
    <dgm:pt modelId="{378BC030-25E9-4FF1-82DA-C9E343701E28}" type="pres">
      <dgm:prSet presAssocID="{C7DA0FA2-D838-41F0-8B4A-228F20887396}" presName="childText" presStyleLbl="bgAcc1" presStyleIdx="7" presStyleCnt="12" custScaleX="130139" custScaleY="77002" custLinFactNeighborX="18410" custLinFactNeighborY="3769">
        <dgm:presLayoutVars>
          <dgm:bulletEnabled val="1"/>
        </dgm:presLayoutVars>
      </dgm:prSet>
      <dgm:spPr/>
      <dgm:t>
        <a:bodyPr/>
        <a:lstStyle/>
        <a:p>
          <a:endParaRPr lang="el-GR"/>
        </a:p>
      </dgm:t>
    </dgm:pt>
    <dgm:pt modelId="{165C00F6-1BA7-44E6-A868-E59C779299C4}" type="pres">
      <dgm:prSet presAssocID="{9DD1A309-BCFD-4183-ACF5-FD5BE8D964B6}" presName="Name13" presStyleLbl="parChTrans1D2" presStyleIdx="8" presStyleCnt="12"/>
      <dgm:spPr/>
      <dgm:t>
        <a:bodyPr/>
        <a:lstStyle/>
        <a:p>
          <a:endParaRPr lang="el-GR"/>
        </a:p>
      </dgm:t>
    </dgm:pt>
    <dgm:pt modelId="{0220DE99-CAE1-4078-95DD-76AEA069357C}" type="pres">
      <dgm:prSet presAssocID="{70F2F188-411D-4EA0-BFDA-808B123983C0}" presName="childText" presStyleLbl="bgAcc1" presStyleIdx="8" presStyleCnt="12" custScaleX="137457" custLinFactNeighborX="18410" custLinFactNeighborY="8776">
        <dgm:presLayoutVars>
          <dgm:bulletEnabled val="1"/>
        </dgm:presLayoutVars>
      </dgm:prSet>
      <dgm:spPr/>
      <dgm:t>
        <a:bodyPr/>
        <a:lstStyle/>
        <a:p>
          <a:endParaRPr lang="el-GR"/>
        </a:p>
      </dgm:t>
    </dgm:pt>
    <dgm:pt modelId="{5D526A96-F49C-4CA1-AB01-58D5CAAA474B}" type="pres">
      <dgm:prSet presAssocID="{075EAFA8-FF0C-4137-8DD3-93DE2D49D437}" presName="Name13" presStyleLbl="parChTrans1D2" presStyleIdx="9" presStyleCnt="12"/>
      <dgm:spPr/>
      <dgm:t>
        <a:bodyPr/>
        <a:lstStyle/>
        <a:p>
          <a:endParaRPr lang="el-GR"/>
        </a:p>
      </dgm:t>
    </dgm:pt>
    <dgm:pt modelId="{2C73064E-0E41-4FCB-8C82-41169B0A435B}" type="pres">
      <dgm:prSet presAssocID="{DA9C4056-E2EC-4BE3-80F4-CBF69CDB862F}" presName="childText" presStyleLbl="bgAcc1" presStyleIdx="9" presStyleCnt="12" custScaleX="141156" custScaleY="81091" custLinFactNeighborX="23555" custLinFactNeighborY="7248">
        <dgm:presLayoutVars>
          <dgm:bulletEnabled val="1"/>
        </dgm:presLayoutVars>
      </dgm:prSet>
      <dgm:spPr/>
      <dgm:t>
        <a:bodyPr/>
        <a:lstStyle/>
        <a:p>
          <a:endParaRPr lang="el-GR"/>
        </a:p>
      </dgm:t>
    </dgm:pt>
    <dgm:pt modelId="{5EA455B5-14F1-4613-8A47-741FCC1D0C3D}" type="pres">
      <dgm:prSet presAssocID="{6212E2E5-2A18-4370-BAF4-CA0B96A15023}" presName="Name13" presStyleLbl="parChTrans1D2" presStyleIdx="10" presStyleCnt="12"/>
      <dgm:spPr/>
      <dgm:t>
        <a:bodyPr/>
        <a:lstStyle/>
        <a:p>
          <a:endParaRPr lang="el-GR"/>
        </a:p>
      </dgm:t>
    </dgm:pt>
    <dgm:pt modelId="{394B0275-2E79-4936-B6F1-36A94EFA55DA}" type="pres">
      <dgm:prSet presAssocID="{27710673-1707-48A8-B179-DFF10D8F6A93}" presName="childText" presStyleLbl="bgAcc1" presStyleIdx="10" presStyleCnt="12" custScaleX="161736" custLinFactNeighborX="19910" custLinFactNeighborY="3750">
        <dgm:presLayoutVars>
          <dgm:bulletEnabled val="1"/>
        </dgm:presLayoutVars>
      </dgm:prSet>
      <dgm:spPr/>
      <dgm:t>
        <a:bodyPr/>
        <a:lstStyle/>
        <a:p>
          <a:endParaRPr lang="el-GR"/>
        </a:p>
      </dgm:t>
    </dgm:pt>
    <dgm:pt modelId="{A91D6C3F-4849-4BF7-A0ED-E0F753570E0E}" type="pres">
      <dgm:prSet presAssocID="{55A23A89-5FC9-4200-A133-8AC09D5AC44A}" presName="Name13" presStyleLbl="parChTrans1D2" presStyleIdx="11" presStyleCnt="12"/>
      <dgm:spPr/>
      <dgm:t>
        <a:bodyPr/>
        <a:lstStyle/>
        <a:p>
          <a:endParaRPr lang="el-GR"/>
        </a:p>
      </dgm:t>
    </dgm:pt>
    <dgm:pt modelId="{FA2AA7E3-5AC2-41A4-BF76-A54419646A5B}" type="pres">
      <dgm:prSet presAssocID="{C0C9EC53-FDE0-44B3-B12E-F83E12BD221C}" presName="childText" presStyleLbl="bgAcc1" presStyleIdx="11" presStyleCnt="12" custScaleX="192189" custLinFactNeighborX="16207" custLinFactNeighborY="-1406">
        <dgm:presLayoutVars>
          <dgm:bulletEnabled val="1"/>
        </dgm:presLayoutVars>
      </dgm:prSet>
      <dgm:spPr/>
      <dgm:t>
        <a:bodyPr/>
        <a:lstStyle/>
        <a:p>
          <a:endParaRPr lang="el-GR"/>
        </a:p>
      </dgm:t>
    </dgm:pt>
  </dgm:ptLst>
  <dgm:cxnLst>
    <dgm:cxn modelId="{5D7030A0-D558-44A1-B3EC-BD45A505692F}" type="presOf" srcId="{4EB393C5-8387-4CFD-A566-425D3BC1BC31}" destId="{B7C4660A-BC01-4063-B735-8AF8C7C0F01A}" srcOrd="0" destOrd="0" presId="urn:microsoft.com/office/officeart/2005/8/layout/hierarchy3"/>
    <dgm:cxn modelId="{85D772DF-2D77-4288-A4F1-9D01137BE7D8}" type="presOf" srcId="{27710673-1707-48A8-B179-DFF10D8F6A93}" destId="{394B0275-2E79-4936-B6F1-36A94EFA55DA}" srcOrd="0" destOrd="0" presId="urn:microsoft.com/office/officeart/2005/8/layout/hierarchy3"/>
    <dgm:cxn modelId="{E3358E13-8404-4833-835E-98A081AF315E}" type="presOf" srcId="{DD221B37-D729-447A-86D5-8B54C88F7136}" destId="{932CEA35-1166-42B7-B767-714704CEF886}" srcOrd="0" destOrd="0" presId="urn:microsoft.com/office/officeart/2005/8/layout/hierarchy3"/>
    <dgm:cxn modelId="{C40A2BB5-DCF6-48A5-844A-78F9A688D7A0}" srcId="{CFECAC90-4203-441B-B2F6-B83958A90547}" destId="{D8359079-CE21-45BF-8373-0DECE94DEF9B}" srcOrd="0" destOrd="0" parTransId="{B287B517-95E1-45A8-9257-E03424EAFC59}" sibTransId="{14FDE6FB-4B07-489E-9E14-DBA4878232DE}"/>
    <dgm:cxn modelId="{358CFA09-39FB-4C50-84FE-65924D83A907}" srcId="{0936262C-8CE6-4DE4-B096-8A2BBB08D188}" destId="{70F2F188-411D-4EA0-BFDA-808B123983C0}" srcOrd="2" destOrd="0" parTransId="{9DD1A309-BCFD-4183-ACF5-FD5BE8D964B6}" sibTransId="{DD7E67E7-B6CF-411B-8B8F-85FDFC33177B}"/>
    <dgm:cxn modelId="{41F93C57-4D16-4AD3-A0A4-B91791A6A6F4}" type="presOf" srcId="{0936262C-8CE6-4DE4-B096-8A2BBB08D188}" destId="{FB3FDF26-B005-4190-96E9-41ABF0528794}" srcOrd="0" destOrd="0" presId="urn:microsoft.com/office/officeart/2005/8/layout/hierarchy3"/>
    <dgm:cxn modelId="{818D16CC-3318-45CD-90FC-E888AD4D4A66}" type="presOf" srcId="{B9438C35-2EAB-4896-AC02-3219D2168E21}" destId="{50CC4188-9F77-4C35-80D1-85CED6D2D4B8}" srcOrd="0" destOrd="0" presId="urn:microsoft.com/office/officeart/2005/8/layout/hierarchy3"/>
    <dgm:cxn modelId="{6F19E02F-0C42-42D5-BADD-3CA1F2D2A0F4}" type="presOf" srcId="{C0C9EC53-FDE0-44B3-B12E-F83E12BD221C}" destId="{FA2AA7E3-5AC2-41A4-BF76-A54419646A5B}" srcOrd="0" destOrd="0" presId="urn:microsoft.com/office/officeart/2005/8/layout/hierarchy3"/>
    <dgm:cxn modelId="{8BD2E861-51FA-4C13-BDE8-EBFF3822792E}" srcId="{D8359079-CE21-45BF-8373-0DECE94DEF9B}" destId="{B6A88167-F159-47A0-8797-DFCA39F7E246}" srcOrd="3" destOrd="0" parTransId="{83BD7A54-3EF6-41D0-B6A3-E817BA1EFDD2}" sibTransId="{A46EFDA1-F0AE-4304-8ABC-2596F96F3307}"/>
    <dgm:cxn modelId="{203C371F-E1C4-4BB9-80E3-69613D902EEB}" type="presOf" srcId="{C7DA0FA2-D838-41F0-8B4A-228F20887396}" destId="{378BC030-25E9-4FF1-82DA-C9E343701E28}" srcOrd="0" destOrd="0" presId="urn:microsoft.com/office/officeart/2005/8/layout/hierarchy3"/>
    <dgm:cxn modelId="{7D19152C-36BE-47E9-8DCF-48396C2E235D}" srcId="{0936262C-8CE6-4DE4-B096-8A2BBB08D188}" destId="{C0C9EC53-FDE0-44B3-B12E-F83E12BD221C}" srcOrd="5" destOrd="0" parTransId="{55A23A89-5FC9-4200-A133-8AC09D5AC44A}" sibTransId="{BC05CEBD-04AC-41EA-BC2D-56DF246D0404}"/>
    <dgm:cxn modelId="{35A8E489-0BB4-420F-B162-243979043D16}" srcId="{0936262C-8CE6-4DE4-B096-8A2BBB08D188}" destId="{DD221B37-D729-447A-86D5-8B54C88F7136}" srcOrd="0" destOrd="0" parTransId="{8EB52ED8-0CE0-4074-AA0F-68DA10814779}" sibTransId="{590846FE-2C00-4C45-9E73-7B5464D3CD51}"/>
    <dgm:cxn modelId="{622293B7-07B8-4CEE-973B-A1B2161E0E5B}" type="presOf" srcId="{B57F4713-C68D-4CB5-994D-D365B74C0F60}" destId="{17F04232-798E-41A0-BF84-5E2C1FB49A7D}" srcOrd="0" destOrd="0" presId="urn:microsoft.com/office/officeart/2005/8/layout/hierarchy3"/>
    <dgm:cxn modelId="{FD2465DC-C4CF-4976-8B43-7653216CB987}" type="presOf" srcId="{872F7C98-38A3-4D87-86D9-31084F60A194}" destId="{F43243BB-C919-4E29-B5EC-FF1C00680F59}" srcOrd="0" destOrd="0" presId="urn:microsoft.com/office/officeart/2005/8/layout/hierarchy3"/>
    <dgm:cxn modelId="{06A15365-AC3B-4DE7-B45B-D7E75E4103A4}" srcId="{CFECAC90-4203-441B-B2F6-B83958A90547}" destId="{0936262C-8CE6-4DE4-B096-8A2BBB08D188}" srcOrd="1" destOrd="0" parTransId="{B235D800-D060-4818-AFDF-DA260ED3747D}" sibTransId="{25FD3EBF-C96C-41E4-8720-8132B0CE654B}"/>
    <dgm:cxn modelId="{3B7890E7-553E-4900-A8BF-265F34972839}" srcId="{0936262C-8CE6-4DE4-B096-8A2BBB08D188}" destId="{C7DA0FA2-D838-41F0-8B4A-228F20887396}" srcOrd="1" destOrd="0" parTransId="{7B56EC2A-C91B-4C1C-868B-F9D0DC6BE455}" sibTransId="{7302793B-95D7-4F44-940C-3275E1434C1A}"/>
    <dgm:cxn modelId="{49A9A525-C419-4703-A282-2424E6E1FC0B}" srcId="{0936262C-8CE6-4DE4-B096-8A2BBB08D188}" destId="{27710673-1707-48A8-B179-DFF10D8F6A93}" srcOrd="4" destOrd="0" parTransId="{6212E2E5-2A18-4370-BAF4-CA0B96A15023}" sibTransId="{EDFB3E4F-BC06-4C35-8531-3E804BE88762}"/>
    <dgm:cxn modelId="{B041BE4E-D2CF-4181-B04D-49519A2FB8B7}" type="presOf" srcId="{55A23A89-5FC9-4200-A133-8AC09D5AC44A}" destId="{A91D6C3F-4849-4BF7-A0ED-E0F753570E0E}" srcOrd="0" destOrd="0" presId="urn:microsoft.com/office/officeart/2005/8/layout/hierarchy3"/>
    <dgm:cxn modelId="{CE2103FC-2457-4C22-B82E-56AA9FD26BCA}" type="presOf" srcId="{CFECAC90-4203-441B-B2F6-B83958A90547}" destId="{CFCA4DF2-22F5-4F6A-8AE9-D65A0EC32135}" srcOrd="0" destOrd="0" presId="urn:microsoft.com/office/officeart/2005/8/layout/hierarchy3"/>
    <dgm:cxn modelId="{85DCC8E9-5E00-4352-90CD-B5B9EE62D934}" type="presOf" srcId="{28B23C01-5C81-44C0-BF22-4F41972C6EBF}" destId="{997B4F8A-83D7-4FD9-B32A-17F6DD54543A}" srcOrd="0" destOrd="0" presId="urn:microsoft.com/office/officeart/2005/8/layout/hierarchy3"/>
    <dgm:cxn modelId="{36F3C90F-0E08-4E1D-A8D6-F26FF5831C4C}" type="presOf" srcId="{9DD1A309-BCFD-4183-ACF5-FD5BE8D964B6}" destId="{165C00F6-1BA7-44E6-A868-E59C779299C4}" srcOrd="0" destOrd="0" presId="urn:microsoft.com/office/officeart/2005/8/layout/hierarchy3"/>
    <dgm:cxn modelId="{41D3380B-975D-41DD-A502-70C5D333B180}" type="presOf" srcId="{DE7D24BF-42D1-4C0D-9401-45D0735DBBB4}" destId="{955C2139-8520-489E-A6A6-73E6D9AA1189}" srcOrd="0" destOrd="0" presId="urn:microsoft.com/office/officeart/2005/8/layout/hierarchy3"/>
    <dgm:cxn modelId="{7D0B6E2E-8987-425B-8534-9D5C619B8C56}" type="presOf" srcId="{D8359079-CE21-45BF-8373-0DECE94DEF9B}" destId="{777F3CF9-744E-4370-A697-98C5BBCFB9D5}" srcOrd="0" destOrd="0" presId="urn:microsoft.com/office/officeart/2005/8/layout/hierarchy3"/>
    <dgm:cxn modelId="{B837833D-5EA7-42A5-94A1-2D0F4F729299}" srcId="{D8359079-CE21-45BF-8373-0DECE94DEF9B}" destId="{A60830B1-09B7-408B-9CA2-7EC4D6DA7E3D}" srcOrd="5" destOrd="0" parTransId="{DE7D24BF-42D1-4C0D-9401-45D0735DBBB4}" sibTransId="{75C73B60-DFC1-48F4-9621-9873412DF2CA}"/>
    <dgm:cxn modelId="{E8207A40-6814-460E-A7D7-CA309D8C36E2}" type="presOf" srcId="{6212E2E5-2A18-4370-BAF4-CA0B96A15023}" destId="{5EA455B5-14F1-4613-8A47-741FCC1D0C3D}" srcOrd="0" destOrd="0" presId="urn:microsoft.com/office/officeart/2005/8/layout/hierarchy3"/>
    <dgm:cxn modelId="{A56036BC-524A-443A-AB55-63DFF48D8359}" srcId="{D8359079-CE21-45BF-8373-0DECE94DEF9B}" destId="{B9438C35-2EAB-4896-AC02-3219D2168E21}" srcOrd="4" destOrd="0" parTransId="{C4ECFE61-6050-4A0D-8CC9-00D6E12EB33F}" sibTransId="{6300CD1F-13C4-475E-B9AC-657105C2DE58}"/>
    <dgm:cxn modelId="{05D58E12-4FCF-4346-A6BB-C016D3C954DE}" type="presOf" srcId="{70F2F188-411D-4EA0-BFDA-808B123983C0}" destId="{0220DE99-CAE1-4078-95DD-76AEA069357C}" srcOrd="0" destOrd="0" presId="urn:microsoft.com/office/officeart/2005/8/layout/hierarchy3"/>
    <dgm:cxn modelId="{50F3655D-6582-477E-AA88-373DAEB56C75}" type="presOf" srcId="{B6A88167-F159-47A0-8797-DFCA39F7E246}" destId="{5F7A8592-4D74-47BF-BD49-BF33EFE94C40}" srcOrd="0" destOrd="0" presId="urn:microsoft.com/office/officeart/2005/8/layout/hierarchy3"/>
    <dgm:cxn modelId="{5BD26601-57EB-41C5-BF3A-D78DCBAE684C}" type="presOf" srcId="{8EB52ED8-0CE0-4074-AA0F-68DA10814779}" destId="{F2625028-8304-4F20-BAEF-322DC2DD94BD}" srcOrd="0" destOrd="0" presId="urn:microsoft.com/office/officeart/2005/8/layout/hierarchy3"/>
    <dgm:cxn modelId="{3B3167DA-735D-404B-AB8D-F76DC61F7FB3}" type="presOf" srcId="{7B56EC2A-C91B-4C1C-868B-F9D0DC6BE455}" destId="{9F5EC09C-4E51-46FA-8D2B-5E80A0770C03}" srcOrd="0" destOrd="0" presId="urn:microsoft.com/office/officeart/2005/8/layout/hierarchy3"/>
    <dgm:cxn modelId="{768CF8B1-209C-4C50-BBE9-9D46A5569093}" type="presOf" srcId="{83BD7A54-3EF6-41D0-B6A3-E817BA1EFDD2}" destId="{A892BB28-010E-4FD1-95DA-60869B56788C}" srcOrd="0" destOrd="0" presId="urn:microsoft.com/office/officeart/2005/8/layout/hierarchy3"/>
    <dgm:cxn modelId="{24B65F04-557B-4179-BF0A-71D9FB8AF719}" type="presOf" srcId="{EF1043C2-AA6F-431E-8376-B23EF5C98C8F}" destId="{6A7730E6-1865-46A2-8265-084C7C13C2FB}" srcOrd="0" destOrd="0" presId="urn:microsoft.com/office/officeart/2005/8/layout/hierarchy3"/>
    <dgm:cxn modelId="{319ECBD3-175C-4C8D-8BDA-75C33E008E31}" srcId="{D8359079-CE21-45BF-8373-0DECE94DEF9B}" destId="{28B23C01-5C81-44C0-BF22-4F41972C6EBF}" srcOrd="1" destOrd="0" parTransId="{872F7C98-38A3-4D87-86D9-31084F60A194}" sibTransId="{3C568F84-C96A-4012-AA00-EB7A2396CD4A}"/>
    <dgm:cxn modelId="{A0324ECD-FB23-4D03-844C-02BE531FB12A}" type="presOf" srcId="{EA365947-AA22-43C2-A1E8-91D0CD31D485}" destId="{55CE9CB1-C082-4540-86CD-86D08B590272}" srcOrd="0" destOrd="0" presId="urn:microsoft.com/office/officeart/2005/8/layout/hierarchy3"/>
    <dgm:cxn modelId="{6870ECC4-6C27-4DA2-A322-B072EE1B448D}" type="presOf" srcId="{DA9C4056-E2EC-4BE3-80F4-CBF69CDB862F}" destId="{2C73064E-0E41-4FCB-8C82-41169B0A435B}" srcOrd="0" destOrd="0" presId="urn:microsoft.com/office/officeart/2005/8/layout/hierarchy3"/>
    <dgm:cxn modelId="{D669580C-EAA4-4BEB-8DDB-2ADA17C01714}" srcId="{D8359079-CE21-45BF-8373-0DECE94DEF9B}" destId="{4EB393C5-8387-4CFD-A566-425D3BC1BC31}" srcOrd="0" destOrd="0" parTransId="{EA365947-AA22-43C2-A1E8-91D0CD31D485}" sibTransId="{E7E28CC5-BBA6-41BC-89C2-EE1F9D237888}"/>
    <dgm:cxn modelId="{641EF7DA-CCE6-45AF-976E-1B3D03452CBB}" srcId="{D8359079-CE21-45BF-8373-0DECE94DEF9B}" destId="{EF1043C2-AA6F-431E-8376-B23EF5C98C8F}" srcOrd="2" destOrd="0" parTransId="{B57F4713-C68D-4CB5-994D-D365B74C0F60}" sibTransId="{AD1E472C-374B-4272-AEC4-74B98CD7B40F}"/>
    <dgm:cxn modelId="{AC009ED1-66FE-4EBD-AAAB-2FCBE7D351ED}" type="presOf" srcId="{0936262C-8CE6-4DE4-B096-8A2BBB08D188}" destId="{7F5C62CE-232E-4016-9144-2B7FF1F3DF10}" srcOrd="1" destOrd="0" presId="urn:microsoft.com/office/officeart/2005/8/layout/hierarchy3"/>
    <dgm:cxn modelId="{296A32B6-B9B0-4090-BBA2-818EE2D17975}" type="presOf" srcId="{A60830B1-09B7-408B-9CA2-7EC4D6DA7E3D}" destId="{82681E2C-551C-4996-A1E6-88B39C961F3A}" srcOrd="0" destOrd="0" presId="urn:microsoft.com/office/officeart/2005/8/layout/hierarchy3"/>
    <dgm:cxn modelId="{7CDA1ED5-E4FA-4476-A596-C68E68C50309}" srcId="{0936262C-8CE6-4DE4-B096-8A2BBB08D188}" destId="{DA9C4056-E2EC-4BE3-80F4-CBF69CDB862F}" srcOrd="3" destOrd="0" parTransId="{075EAFA8-FF0C-4137-8DD3-93DE2D49D437}" sibTransId="{6D3F9827-1D4B-49BA-B55A-324F1A13C682}"/>
    <dgm:cxn modelId="{0166E98B-A2EF-41B1-8597-15538FA29F6A}" type="presOf" srcId="{D8359079-CE21-45BF-8373-0DECE94DEF9B}" destId="{2472A9B2-4081-4658-858C-E94DB1DC71D1}" srcOrd="1" destOrd="0" presId="urn:microsoft.com/office/officeart/2005/8/layout/hierarchy3"/>
    <dgm:cxn modelId="{CC4E2C4B-24AA-4325-9C9F-2B107D543912}" type="presOf" srcId="{075EAFA8-FF0C-4137-8DD3-93DE2D49D437}" destId="{5D526A96-F49C-4CA1-AB01-58D5CAAA474B}" srcOrd="0" destOrd="0" presId="urn:microsoft.com/office/officeart/2005/8/layout/hierarchy3"/>
    <dgm:cxn modelId="{F454A349-E198-4720-A1C7-1E51B875A779}" type="presOf" srcId="{C4ECFE61-6050-4A0D-8CC9-00D6E12EB33F}" destId="{56C5ECCF-5FCE-4B57-AEBF-3B110B278321}" srcOrd="0" destOrd="0" presId="urn:microsoft.com/office/officeart/2005/8/layout/hierarchy3"/>
    <dgm:cxn modelId="{68A8438F-7812-4621-B6C9-09AE5A3E6136}" type="presParOf" srcId="{CFCA4DF2-22F5-4F6A-8AE9-D65A0EC32135}" destId="{4C1A3A14-4284-43BB-A4AB-3AD301C3C08D}" srcOrd="0" destOrd="0" presId="urn:microsoft.com/office/officeart/2005/8/layout/hierarchy3"/>
    <dgm:cxn modelId="{343EF600-5850-47AC-9C00-A84B4424214F}" type="presParOf" srcId="{4C1A3A14-4284-43BB-A4AB-3AD301C3C08D}" destId="{01797C17-C958-4553-A5B1-A1D53DAEF8A9}" srcOrd="0" destOrd="0" presId="urn:microsoft.com/office/officeart/2005/8/layout/hierarchy3"/>
    <dgm:cxn modelId="{F1D11953-AE27-48B6-9986-CF96B5F42D7B}" type="presParOf" srcId="{01797C17-C958-4553-A5B1-A1D53DAEF8A9}" destId="{777F3CF9-744E-4370-A697-98C5BBCFB9D5}" srcOrd="0" destOrd="0" presId="urn:microsoft.com/office/officeart/2005/8/layout/hierarchy3"/>
    <dgm:cxn modelId="{572CDB7E-3553-44D4-9BFF-E2996A78D973}" type="presParOf" srcId="{01797C17-C958-4553-A5B1-A1D53DAEF8A9}" destId="{2472A9B2-4081-4658-858C-E94DB1DC71D1}" srcOrd="1" destOrd="0" presId="urn:microsoft.com/office/officeart/2005/8/layout/hierarchy3"/>
    <dgm:cxn modelId="{6242377D-1CA6-4869-9B64-FB94893CF73F}" type="presParOf" srcId="{4C1A3A14-4284-43BB-A4AB-3AD301C3C08D}" destId="{0843A0D7-278D-4EFB-9036-1EFCA363D704}" srcOrd="1" destOrd="0" presId="urn:microsoft.com/office/officeart/2005/8/layout/hierarchy3"/>
    <dgm:cxn modelId="{2E219037-10B1-4722-8DD4-F0BAF08C167E}" type="presParOf" srcId="{0843A0D7-278D-4EFB-9036-1EFCA363D704}" destId="{55CE9CB1-C082-4540-86CD-86D08B590272}" srcOrd="0" destOrd="0" presId="urn:microsoft.com/office/officeart/2005/8/layout/hierarchy3"/>
    <dgm:cxn modelId="{C8AEADCF-3375-4F89-9591-31882F31FFBB}" type="presParOf" srcId="{0843A0D7-278D-4EFB-9036-1EFCA363D704}" destId="{B7C4660A-BC01-4063-B735-8AF8C7C0F01A}" srcOrd="1" destOrd="0" presId="urn:microsoft.com/office/officeart/2005/8/layout/hierarchy3"/>
    <dgm:cxn modelId="{A496D520-7978-49BD-B45A-70DAFC2EBA83}" type="presParOf" srcId="{0843A0D7-278D-4EFB-9036-1EFCA363D704}" destId="{F43243BB-C919-4E29-B5EC-FF1C00680F59}" srcOrd="2" destOrd="0" presId="urn:microsoft.com/office/officeart/2005/8/layout/hierarchy3"/>
    <dgm:cxn modelId="{E65E2C90-ECEC-4088-80DA-810EE739D98D}" type="presParOf" srcId="{0843A0D7-278D-4EFB-9036-1EFCA363D704}" destId="{997B4F8A-83D7-4FD9-B32A-17F6DD54543A}" srcOrd="3" destOrd="0" presId="urn:microsoft.com/office/officeart/2005/8/layout/hierarchy3"/>
    <dgm:cxn modelId="{2778C1E8-019A-4FF8-AF62-CD26E2E4C41B}" type="presParOf" srcId="{0843A0D7-278D-4EFB-9036-1EFCA363D704}" destId="{17F04232-798E-41A0-BF84-5E2C1FB49A7D}" srcOrd="4" destOrd="0" presId="urn:microsoft.com/office/officeart/2005/8/layout/hierarchy3"/>
    <dgm:cxn modelId="{D06025B1-E879-4D59-A2AB-C0FAB135E927}" type="presParOf" srcId="{0843A0D7-278D-4EFB-9036-1EFCA363D704}" destId="{6A7730E6-1865-46A2-8265-084C7C13C2FB}" srcOrd="5" destOrd="0" presId="urn:microsoft.com/office/officeart/2005/8/layout/hierarchy3"/>
    <dgm:cxn modelId="{28FFBBCA-9021-45C4-885D-5D8371A3326E}" type="presParOf" srcId="{0843A0D7-278D-4EFB-9036-1EFCA363D704}" destId="{A892BB28-010E-4FD1-95DA-60869B56788C}" srcOrd="6" destOrd="0" presId="urn:microsoft.com/office/officeart/2005/8/layout/hierarchy3"/>
    <dgm:cxn modelId="{D70C8C8D-6516-4AA6-B80E-DCEC88217279}" type="presParOf" srcId="{0843A0D7-278D-4EFB-9036-1EFCA363D704}" destId="{5F7A8592-4D74-47BF-BD49-BF33EFE94C40}" srcOrd="7" destOrd="0" presId="urn:microsoft.com/office/officeart/2005/8/layout/hierarchy3"/>
    <dgm:cxn modelId="{2C7F26C3-7760-4A1E-A382-BA21B12F68FA}" type="presParOf" srcId="{0843A0D7-278D-4EFB-9036-1EFCA363D704}" destId="{56C5ECCF-5FCE-4B57-AEBF-3B110B278321}" srcOrd="8" destOrd="0" presId="urn:microsoft.com/office/officeart/2005/8/layout/hierarchy3"/>
    <dgm:cxn modelId="{00A9C3AA-8DC7-41DA-A516-231AD93DFEFC}" type="presParOf" srcId="{0843A0D7-278D-4EFB-9036-1EFCA363D704}" destId="{50CC4188-9F77-4C35-80D1-85CED6D2D4B8}" srcOrd="9" destOrd="0" presId="urn:microsoft.com/office/officeart/2005/8/layout/hierarchy3"/>
    <dgm:cxn modelId="{C14DDC89-E43E-4598-9BF7-5AD0E139ECA8}" type="presParOf" srcId="{0843A0D7-278D-4EFB-9036-1EFCA363D704}" destId="{955C2139-8520-489E-A6A6-73E6D9AA1189}" srcOrd="10" destOrd="0" presId="urn:microsoft.com/office/officeart/2005/8/layout/hierarchy3"/>
    <dgm:cxn modelId="{69739C3A-4868-4CD9-A077-C507DA789660}" type="presParOf" srcId="{0843A0D7-278D-4EFB-9036-1EFCA363D704}" destId="{82681E2C-551C-4996-A1E6-88B39C961F3A}" srcOrd="11" destOrd="0" presId="urn:microsoft.com/office/officeart/2005/8/layout/hierarchy3"/>
    <dgm:cxn modelId="{FE543EEF-BF4E-4EDD-8DD1-1538A86D38CD}" type="presParOf" srcId="{CFCA4DF2-22F5-4F6A-8AE9-D65A0EC32135}" destId="{CAF0DEAB-8BE3-4A4B-B2E1-9D7E98C68A03}" srcOrd="1" destOrd="0" presId="urn:microsoft.com/office/officeart/2005/8/layout/hierarchy3"/>
    <dgm:cxn modelId="{8A8A38DA-FB7D-4482-86C7-7AC4D979E918}" type="presParOf" srcId="{CAF0DEAB-8BE3-4A4B-B2E1-9D7E98C68A03}" destId="{AB8E6231-0345-4CD8-B031-43F23FD5E0D4}" srcOrd="0" destOrd="0" presId="urn:microsoft.com/office/officeart/2005/8/layout/hierarchy3"/>
    <dgm:cxn modelId="{914104E3-8ABA-4D64-8099-B52C1403FE6D}" type="presParOf" srcId="{AB8E6231-0345-4CD8-B031-43F23FD5E0D4}" destId="{FB3FDF26-B005-4190-96E9-41ABF0528794}" srcOrd="0" destOrd="0" presId="urn:microsoft.com/office/officeart/2005/8/layout/hierarchy3"/>
    <dgm:cxn modelId="{94FA3A14-721A-437C-A6FE-61A47F657C88}" type="presParOf" srcId="{AB8E6231-0345-4CD8-B031-43F23FD5E0D4}" destId="{7F5C62CE-232E-4016-9144-2B7FF1F3DF10}" srcOrd="1" destOrd="0" presId="urn:microsoft.com/office/officeart/2005/8/layout/hierarchy3"/>
    <dgm:cxn modelId="{0CA7FCF1-6F28-4A57-9798-5B6CB50ADCDB}" type="presParOf" srcId="{CAF0DEAB-8BE3-4A4B-B2E1-9D7E98C68A03}" destId="{D2A091DA-B579-4618-B433-3889344A93BF}" srcOrd="1" destOrd="0" presId="urn:microsoft.com/office/officeart/2005/8/layout/hierarchy3"/>
    <dgm:cxn modelId="{9740A60E-C012-4C69-970A-8A66B42E57CC}" type="presParOf" srcId="{D2A091DA-B579-4618-B433-3889344A93BF}" destId="{F2625028-8304-4F20-BAEF-322DC2DD94BD}" srcOrd="0" destOrd="0" presId="urn:microsoft.com/office/officeart/2005/8/layout/hierarchy3"/>
    <dgm:cxn modelId="{04EF39FB-15D5-468D-A895-A1D4B0688093}" type="presParOf" srcId="{D2A091DA-B579-4618-B433-3889344A93BF}" destId="{932CEA35-1166-42B7-B767-714704CEF886}" srcOrd="1" destOrd="0" presId="urn:microsoft.com/office/officeart/2005/8/layout/hierarchy3"/>
    <dgm:cxn modelId="{E0B82008-B747-445A-BBCB-86D4DB4C506B}" type="presParOf" srcId="{D2A091DA-B579-4618-B433-3889344A93BF}" destId="{9F5EC09C-4E51-46FA-8D2B-5E80A0770C03}" srcOrd="2" destOrd="0" presId="urn:microsoft.com/office/officeart/2005/8/layout/hierarchy3"/>
    <dgm:cxn modelId="{7807CB2C-AF52-4EA8-BFCE-FA31ABE8E31D}" type="presParOf" srcId="{D2A091DA-B579-4618-B433-3889344A93BF}" destId="{378BC030-25E9-4FF1-82DA-C9E343701E28}" srcOrd="3" destOrd="0" presId="urn:microsoft.com/office/officeart/2005/8/layout/hierarchy3"/>
    <dgm:cxn modelId="{123C5A8D-F344-4333-AE8E-9F90A1D4A249}" type="presParOf" srcId="{D2A091DA-B579-4618-B433-3889344A93BF}" destId="{165C00F6-1BA7-44E6-A868-E59C779299C4}" srcOrd="4" destOrd="0" presId="urn:microsoft.com/office/officeart/2005/8/layout/hierarchy3"/>
    <dgm:cxn modelId="{E8C61E2A-4766-4237-97F0-FCDA9658F23C}" type="presParOf" srcId="{D2A091DA-B579-4618-B433-3889344A93BF}" destId="{0220DE99-CAE1-4078-95DD-76AEA069357C}" srcOrd="5" destOrd="0" presId="urn:microsoft.com/office/officeart/2005/8/layout/hierarchy3"/>
    <dgm:cxn modelId="{E7C08341-06CA-4DA0-BC9F-E24FC6BF0C2E}" type="presParOf" srcId="{D2A091DA-B579-4618-B433-3889344A93BF}" destId="{5D526A96-F49C-4CA1-AB01-58D5CAAA474B}" srcOrd="6" destOrd="0" presId="urn:microsoft.com/office/officeart/2005/8/layout/hierarchy3"/>
    <dgm:cxn modelId="{786AF151-E3C0-4694-8E3D-D445D0A0427B}" type="presParOf" srcId="{D2A091DA-B579-4618-B433-3889344A93BF}" destId="{2C73064E-0E41-4FCB-8C82-41169B0A435B}" srcOrd="7" destOrd="0" presId="urn:microsoft.com/office/officeart/2005/8/layout/hierarchy3"/>
    <dgm:cxn modelId="{FD6C2B3D-FFF3-414C-9FF8-56FC87000B25}" type="presParOf" srcId="{D2A091DA-B579-4618-B433-3889344A93BF}" destId="{5EA455B5-14F1-4613-8A47-741FCC1D0C3D}" srcOrd="8" destOrd="0" presId="urn:microsoft.com/office/officeart/2005/8/layout/hierarchy3"/>
    <dgm:cxn modelId="{6ADA24E5-8B19-4322-B1E2-F53944EF2F4C}" type="presParOf" srcId="{D2A091DA-B579-4618-B433-3889344A93BF}" destId="{394B0275-2E79-4936-B6F1-36A94EFA55DA}" srcOrd="9" destOrd="0" presId="urn:microsoft.com/office/officeart/2005/8/layout/hierarchy3"/>
    <dgm:cxn modelId="{7345B9F2-5B47-47BE-89D0-A0015F3184DB}" type="presParOf" srcId="{D2A091DA-B579-4618-B433-3889344A93BF}" destId="{A91D6C3F-4849-4BF7-A0ED-E0F753570E0E}" srcOrd="10" destOrd="0" presId="urn:microsoft.com/office/officeart/2005/8/layout/hierarchy3"/>
    <dgm:cxn modelId="{F460C3C6-F577-45CA-AAAA-51EB479F7A83}" type="presParOf" srcId="{D2A091DA-B579-4618-B433-3889344A93BF}" destId="{FA2AA7E3-5AC2-41A4-BF76-A54419646A5B}" srcOrd="1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158E2CC-F079-4032-9FAD-477A1CCEADA9}" type="doc">
      <dgm:prSet loTypeId="urn:microsoft.com/office/officeart/2005/8/layout/hProcess4" loCatId="process" qsTypeId="urn:microsoft.com/office/officeart/2005/8/quickstyle/simple5" qsCatId="simple" csTypeId="urn:microsoft.com/office/officeart/2005/8/colors/accent1_2" csCatId="accent1" phldr="1"/>
      <dgm:spPr/>
      <dgm:t>
        <a:bodyPr/>
        <a:lstStyle/>
        <a:p>
          <a:endParaRPr lang="el-GR"/>
        </a:p>
      </dgm:t>
    </dgm:pt>
    <dgm:pt modelId="{2B747014-DD31-41A6-B71E-E7B1798022DC}">
      <dgm:prSet phldrT="[Κείμενο]"/>
      <dgm:spPr/>
      <dgm:t>
        <a:bodyPr/>
        <a:lstStyle/>
        <a:p>
          <a:r>
            <a:rPr lang="el-GR" b="1" dirty="0">
              <a:latin typeface="Comic Sans MS" pitchFamily="66" charset="0"/>
            </a:rPr>
            <a:t>1</a:t>
          </a:r>
        </a:p>
      </dgm:t>
    </dgm:pt>
    <dgm:pt modelId="{6651D9A5-C595-49A9-89A8-E82D014148D1}" type="parTrans" cxnId="{6D65B533-B69B-4BE7-AFE8-BEBDC77D278F}">
      <dgm:prSet/>
      <dgm:spPr/>
      <dgm:t>
        <a:bodyPr/>
        <a:lstStyle/>
        <a:p>
          <a:endParaRPr lang="el-GR"/>
        </a:p>
      </dgm:t>
    </dgm:pt>
    <dgm:pt modelId="{BE1A563F-F3E7-4D75-ADF2-C3B5DC23296E}" type="sibTrans" cxnId="{6D65B533-B69B-4BE7-AFE8-BEBDC77D278F}">
      <dgm:prSet/>
      <dgm:spPr/>
      <dgm:t>
        <a:bodyPr/>
        <a:lstStyle/>
        <a:p>
          <a:endParaRPr lang="el-GR"/>
        </a:p>
      </dgm:t>
    </dgm:pt>
    <dgm:pt modelId="{C44E041E-163F-421E-90AE-0C49DBC904E3}">
      <dgm:prSet phldrT="[Κείμενο]"/>
      <dgm:spPr/>
      <dgm:t>
        <a:bodyPr/>
        <a:lstStyle/>
        <a:p>
          <a:r>
            <a:rPr lang="el-GR" b="1" dirty="0">
              <a:latin typeface="Comic Sans MS" pitchFamily="66" charset="0"/>
            </a:rPr>
            <a:t>2</a:t>
          </a:r>
        </a:p>
      </dgm:t>
    </dgm:pt>
    <dgm:pt modelId="{607FABAA-CE86-4422-96F1-9FA7731BC665}" type="parTrans" cxnId="{B3382028-75BC-419E-A716-29DC39F53193}">
      <dgm:prSet/>
      <dgm:spPr/>
      <dgm:t>
        <a:bodyPr/>
        <a:lstStyle/>
        <a:p>
          <a:endParaRPr lang="el-GR"/>
        </a:p>
      </dgm:t>
    </dgm:pt>
    <dgm:pt modelId="{6A0C3AF5-9118-4566-AF06-B3C52B52A630}" type="sibTrans" cxnId="{B3382028-75BC-419E-A716-29DC39F53193}">
      <dgm:prSet/>
      <dgm:spPr/>
      <dgm:t>
        <a:bodyPr/>
        <a:lstStyle/>
        <a:p>
          <a:endParaRPr lang="el-GR"/>
        </a:p>
      </dgm:t>
    </dgm:pt>
    <dgm:pt modelId="{83566B51-3632-41DD-9524-E06932A28255}">
      <dgm:prSet phldrT="[Κείμενο]" custT="1"/>
      <dgm:spPr/>
      <dgm:t>
        <a:bodyPr/>
        <a:lstStyle/>
        <a:p>
          <a:r>
            <a:rPr lang="el-GR" sz="1800" dirty="0"/>
            <a:t> </a:t>
          </a:r>
          <a:r>
            <a:rPr lang="el-GR" sz="1800" b="1" dirty="0">
              <a:solidFill>
                <a:schemeClr val="tx1"/>
              </a:solidFill>
              <a:latin typeface="Comic Sans MS" pitchFamily="66" charset="0"/>
            </a:rPr>
            <a:t>νευροπάθεια αυτόνομου νευρικού συστήματος </a:t>
          </a:r>
          <a:endParaRPr lang="el-GR" sz="2000" b="1" dirty="0">
            <a:solidFill>
              <a:schemeClr val="tx1"/>
            </a:solidFill>
            <a:latin typeface="Comic Sans MS" pitchFamily="66" charset="0"/>
          </a:endParaRPr>
        </a:p>
      </dgm:t>
    </dgm:pt>
    <dgm:pt modelId="{956E5FDF-673A-473C-8639-F279E6AFFDAF}" type="parTrans" cxnId="{E8BAE62B-9AE3-43DC-AC98-084C26FD29BC}">
      <dgm:prSet/>
      <dgm:spPr/>
      <dgm:t>
        <a:bodyPr/>
        <a:lstStyle/>
        <a:p>
          <a:endParaRPr lang="el-GR"/>
        </a:p>
      </dgm:t>
    </dgm:pt>
    <dgm:pt modelId="{C99A5596-415A-4362-9E11-8FBB40F222F4}" type="sibTrans" cxnId="{E8BAE62B-9AE3-43DC-AC98-084C26FD29BC}">
      <dgm:prSet/>
      <dgm:spPr/>
      <dgm:t>
        <a:bodyPr/>
        <a:lstStyle/>
        <a:p>
          <a:endParaRPr lang="el-GR"/>
        </a:p>
      </dgm:t>
    </dgm:pt>
    <dgm:pt modelId="{35267295-2A50-4C35-BC2D-97C5253578F0}">
      <dgm:prSet phldrT="[Κείμενο]"/>
      <dgm:spPr/>
      <dgm:t>
        <a:bodyPr/>
        <a:lstStyle/>
        <a:p>
          <a:r>
            <a:rPr lang="el-GR" b="1" dirty="0">
              <a:latin typeface="Comic Sans MS" pitchFamily="66" charset="0"/>
            </a:rPr>
            <a:t>3</a:t>
          </a:r>
          <a:r>
            <a:rPr lang="el-GR" dirty="0"/>
            <a:t> </a:t>
          </a:r>
        </a:p>
      </dgm:t>
    </dgm:pt>
    <dgm:pt modelId="{0FD6E9E4-84ED-4672-A794-85E8E7AFBA53}" type="parTrans" cxnId="{85B4AC49-C54D-4486-A220-1BB8A2107F78}">
      <dgm:prSet/>
      <dgm:spPr/>
      <dgm:t>
        <a:bodyPr/>
        <a:lstStyle/>
        <a:p>
          <a:endParaRPr lang="el-GR"/>
        </a:p>
      </dgm:t>
    </dgm:pt>
    <dgm:pt modelId="{EFF0E377-EC3D-407D-A3ED-87DC4177E96E}" type="sibTrans" cxnId="{85B4AC49-C54D-4486-A220-1BB8A2107F78}">
      <dgm:prSet/>
      <dgm:spPr/>
      <dgm:t>
        <a:bodyPr/>
        <a:lstStyle/>
        <a:p>
          <a:endParaRPr lang="el-GR"/>
        </a:p>
      </dgm:t>
    </dgm:pt>
    <dgm:pt modelId="{DB7D760D-A1EC-4310-BDC2-5D82F5C54E88}">
      <dgm:prSet phldrT="[Κείμενο]" custT="1"/>
      <dgm:spPr/>
      <dgm:t>
        <a:bodyPr/>
        <a:lstStyle/>
        <a:p>
          <a:r>
            <a:rPr lang="el-GR" sz="1900" b="1" dirty="0">
              <a:latin typeface="Comic Sans MS" pitchFamily="66" charset="0"/>
            </a:rPr>
            <a:t>περιφερική αρτηριοπάθεια</a:t>
          </a:r>
          <a:endParaRPr lang="el-GR" sz="2000" b="1" dirty="0">
            <a:latin typeface="Comic Sans MS" pitchFamily="66" charset="0"/>
          </a:endParaRPr>
        </a:p>
      </dgm:t>
    </dgm:pt>
    <dgm:pt modelId="{0B2447F7-6537-4511-8A6C-586F7C83BD9C}" type="parTrans" cxnId="{BBD97CF1-DCCE-4EF8-86C3-9F89E0134D80}">
      <dgm:prSet/>
      <dgm:spPr/>
      <dgm:t>
        <a:bodyPr/>
        <a:lstStyle/>
        <a:p>
          <a:endParaRPr lang="el-GR"/>
        </a:p>
      </dgm:t>
    </dgm:pt>
    <dgm:pt modelId="{4213F9C1-D2A8-499A-95B5-9D5EE8F0F5DB}" type="sibTrans" cxnId="{BBD97CF1-DCCE-4EF8-86C3-9F89E0134D80}">
      <dgm:prSet/>
      <dgm:spPr/>
      <dgm:t>
        <a:bodyPr/>
        <a:lstStyle/>
        <a:p>
          <a:endParaRPr lang="el-GR"/>
        </a:p>
      </dgm:t>
    </dgm:pt>
    <dgm:pt modelId="{55A544E4-4FAB-4009-84F5-2315E2F4F0FD}">
      <dgm:prSet phldrT="[Κείμενο]" custT="1"/>
      <dgm:spPr/>
      <dgm:t>
        <a:bodyPr/>
        <a:lstStyle/>
        <a:p>
          <a:r>
            <a:rPr lang="el-GR" sz="1900" b="1" dirty="0">
              <a:latin typeface="Comic Sans MS" pitchFamily="66" charset="0"/>
            </a:rPr>
            <a:t>αισθητική &amp; κινητική νευροπάθεια </a:t>
          </a:r>
          <a:endParaRPr lang="el-GR" sz="1900" dirty="0"/>
        </a:p>
      </dgm:t>
    </dgm:pt>
    <dgm:pt modelId="{E07DD473-5466-4CA0-8B23-903021589A9A}" type="parTrans" cxnId="{37E4599A-28A6-45D0-AB69-A474838C5565}">
      <dgm:prSet/>
      <dgm:spPr/>
      <dgm:t>
        <a:bodyPr/>
        <a:lstStyle/>
        <a:p>
          <a:endParaRPr lang="el-GR"/>
        </a:p>
      </dgm:t>
    </dgm:pt>
    <dgm:pt modelId="{C78CB272-B012-4292-BB0D-548716092BC4}" type="sibTrans" cxnId="{37E4599A-28A6-45D0-AB69-A474838C5565}">
      <dgm:prSet/>
      <dgm:spPr/>
      <dgm:t>
        <a:bodyPr/>
        <a:lstStyle/>
        <a:p>
          <a:endParaRPr lang="el-GR"/>
        </a:p>
      </dgm:t>
    </dgm:pt>
    <dgm:pt modelId="{71B28B2A-175A-4F12-A45E-D0635823E5AA}" type="pres">
      <dgm:prSet presAssocID="{D158E2CC-F079-4032-9FAD-477A1CCEADA9}" presName="Name0" presStyleCnt="0">
        <dgm:presLayoutVars>
          <dgm:dir/>
          <dgm:animLvl val="lvl"/>
          <dgm:resizeHandles val="exact"/>
        </dgm:presLayoutVars>
      </dgm:prSet>
      <dgm:spPr/>
      <dgm:t>
        <a:bodyPr/>
        <a:lstStyle/>
        <a:p>
          <a:endParaRPr lang="el-GR"/>
        </a:p>
      </dgm:t>
    </dgm:pt>
    <dgm:pt modelId="{4230A8FD-5E5B-4631-875F-AFD85192DDDC}" type="pres">
      <dgm:prSet presAssocID="{D158E2CC-F079-4032-9FAD-477A1CCEADA9}" presName="tSp" presStyleCnt="0"/>
      <dgm:spPr/>
    </dgm:pt>
    <dgm:pt modelId="{974578FE-4632-4842-AA69-58E25D95CBBE}" type="pres">
      <dgm:prSet presAssocID="{D158E2CC-F079-4032-9FAD-477A1CCEADA9}" presName="bSp" presStyleCnt="0"/>
      <dgm:spPr/>
    </dgm:pt>
    <dgm:pt modelId="{23FF6C61-A8A3-455F-968C-FD75B188940B}" type="pres">
      <dgm:prSet presAssocID="{D158E2CC-F079-4032-9FAD-477A1CCEADA9}" presName="process" presStyleCnt="0"/>
      <dgm:spPr/>
    </dgm:pt>
    <dgm:pt modelId="{A255BC27-363F-4244-BEF5-B27A67EC8BDF}" type="pres">
      <dgm:prSet presAssocID="{2B747014-DD31-41A6-B71E-E7B1798022DC}" presName="composite1" presStyleCnt="0"/>
      <dgm:spPr/>
    </dgm:pt>
    <dgm:pt modelId="{A2DB4486-25DD-4418-B2DB-E9DEE614687D}" type="pres">
      <dgm:prSet presAssocID="{2B747014-DD31-41A6-B71E-E7B1798022DC}" presName="dummyNode1" presStyleLbl="node1" presStyleIdx="0" presStyleCnt="3"/>
      <dgm:spPr/>
    </dgm:pt>
    <dgm:pt modelId="{82BCC313-BBE1-4161-89C1-314E4DB36265}" type="pres">
      <dgm:prSet presAssocID="{2B747014-DD31-41A6-B71E-E7B1798022DC}" presName="childNode1" presStyleLbl="bgAcc1" presStyleIdx="0" presStyleCnt="3">
        <dgm:presLayoutVars>
          <dgm:bulletEnabled val="1"/>
        </dgm:presLayoutVars>
      </dgm:prSet>
      <dgm:spPr/>
      <dgm:t>
        <a:bodyPr/>
        <a:lstStyle/>
        <a:p>
          <a:endParaRPr lang="el-GR"/>
        </a:p>
      </dgm:t>
    </dgm:pt>
    <dgm:pt modelId="{E7FAA60A-F021-4CC0-A9E6-5D4C068B1F29}" type="pres">
      <dgm:prSet presAssocID="{2B747014-DD31-41A6-B71E-E7B1798022DC}" presName="childNode1tx" presStyleLbl="bgAcc1" presStyleIdx="0" presStyleCnt="3">
        <dgm:presLayoutVars>
          <dgm:bulletEnabled val="1"/>
        </dgm:presLayoutVars>
      </dgm:prSet>
      <dgm:spPr/>
      <dgm:t>
        <a:bodyPr/>
        <a:lstStyle/>
        <a:p>
          <a:endParaRPr lang="el-GR"/>
        </a:p>
      </dgm:t>
    </dgm:pt>
    <dgm:pt modelId="{D5273A5B-44B2-4FA1-B5F9-164CD20F2254}" type="pres">
      <dgm:prSet presAssocID="{2B747014-DD31-41A6-B71E-E7B1798022DC}" presName="parentNode1" presStyleLbl="node1" presStyleIdx="0" presStyleCnt="3">
        <dgm:presLayoutVars>
          <dgm:chMax val="1"/>
          <dgm:bulletEnabled val="1"/>
        </dgm:presLayoutVars>
      </dgm:prSet>
      <dgm:spPr/>
      <dgm:t>
        <a:bodyPr/>
        <a:lstStyle/>
        <a:p>
          <a:endParaRPr lang="el-GR"/>
        </a:p>
      </dgm:t>
    </dgm:pt>
    <dgm:pt modelId="{2DFC297E-0CAC-47FA-AE59-CBCFC8973DAB}" type="pres">
      <dgm:prSet presAssocID="{2B747014-DD31-41A6-B71E-E7B1798022DC}" presName="connSite1" presStyleCnt="0"/>
      <dgm:spPr/>
    </dgm:pt>
    <dgm:pt modelId="{64724439-8550-42B1-A5EF-E79D78B6E1A0}" type="pres">
      <dgm:prSet presAssocID="{BE1A563F-F3E7-4D75-ADF2-C3B5DC23296E}" presName="Name9" presStyleLbl="sibTrans2D1" presStyleIdx="0" presStyleCnt="2" custLinFactNeighborX="5277" custLinFactNeighborY="-5463"/>
      <dgm:spPr/>
      <dgm:t>
        <a:bodyPr/>
        <a:lstStyle/>
        <a:p>
          <a:endParaRPr lang="el-GR"/>
        </a:p>
      </dgm:t>
    </dgm:pt>
    <dgm:pt modelId="{12132026-6666-4C6E-BD18-B78CE3294CA9}" type="pres">
      <dgm:prSet presAssocID="{C44E041E-163F-421E-90AE-0C49DBC904E3}" presName="composite2" presStyleCnt="0"/>
      <dgm:spPr/>
    </dgm:pt>
    <dgm:pt modelId="{DFBBF0E2-EA37-4B7B-9C61-92428B66E5F8}" type="pres">
      <dgm:prSet presAssocID="{C44E041E-163F-421E-90AE-0C49DBC904E3}" presName="dummyNode2" presStyleLbl="node1" presStyleIdx="0" presStyleCnt="3"/>
      <dgm:spPr/>
    </dgm:pt>
    <dgm:pt modelId="{894FDF31-4F94-4118-89E3-EA6432804523}" type="pres">
      <dgm:prSet presAssocID="{C44E041E-163F-421E-90AE-0C49DBC904E3}" presName="childNode2" presStyleLbl="bgAcc1" presStyleIdx="1" presStyleCnt="3">
        <dgm:presLayoutVars>
          <dgm:bulletEnabled val="1"/>
        </dgm:presLayoutVars>
      </dgm:prSet>
      <dgm:spPr/>
      <dgm:t>
        <a:bodyPr/>
        <a:lstStyle/>
        <a:p>
          <a:endParaRPr lang="el-GR"/>
        </a:p>
      </dgm:t>
    </dgm:pt>
    <dgm:pt modelId="{536770E2-AD07-4BD7-804C-0437A0334435}" type="pres">
      <dgm:prSet presAssocID="{C44E041E-163F-421E-90AE-0C49DBC904E3}" presName="childNode2tx" presStyleLbl="bgAcc1" presStyleIdx="1" presStyleCnt="3">
        <dgm:presLayoutVars>
          <dgm:bulletEnabled val="1"/>
        </dgm:presLayoutVars>
      </dgm:prSet>
      <dgm:spPr/>
      <dgm:t>
        <a:bodyPr/>
        <a:lstStyle/>
        <a:p>
          <a:endParaRPr lang="el-GR"/>
        </a:p>
      </dgm:t>
    </dgm:pt>
    <dgm:pt modelId="{5E2C0E80-89B1-49EE-A016-899300B7AEEC}" type="pres">
      <dgm:prSet presAssocID="{C44E041E-163F-421E-90AE-0C49DBC904E3}" presName="parentNode2" presStyleLbl="node1" presStyleIdx="1" presStyleCnt="3">
        <dgm:presLayoutVars>
          <dgm:chMax val="0"/>
          <dgm:bulletEnabled val="1"/>
        </dgm:presLayoutVars>
      </dgm:prSet>
      <dgm:spPr/>
      <dgm:t>
        <a:bodyPr/>
        <a:lstStyle/>
        <a:p>
          <a:endParaRPr lang="el-GR"/>
        </a:p>
      </dgm:t>
    </dgm:pt>
    <dgm:pt modelId="{FB5BBCD4-87B3-4484-B060-6B79039F7A74}" type="pres">
      <dgm:prSet presAssocID="{C44E041E-163F-421E-90AE-0C49DBC904E3}" presName="connSite2" presStyleCnt="0"/>
      <dgm:spPr/>
    </dgm:pt>
    <dgm:pt modelId="{94FC5A7B-A68B-4C1F-9360-99254ED891FC}" type="pres">
      <dgm:prSet presAssocID="{6A0C3AF5-9118-4566-AF06-B3C52B52A630}" presName="Name18" presStyleLbl="sibTrans2D1" presStyleIdx="1" presStyleCnt="2" custLinFactNeighborX="8200" custLinFactNeighborY="4511"/>
      <dgm:spPr/>
      <dgm:t>
        <a:bodyPr/>
        <a:lstStyle/>
        <a:p>
          <a:endParaRPr lang="el-GR"/>
        </a:p>
      </dgm:t>
    </dgm:pt>
    <dgm:pt modelId="{76F0AEF3-AC52-476D-B188-A1356BE5AD3D}" type="pres">
      <dgm:prSet presAssocID="{35267295-2A50-4C35-BC2D-97C5253578F0}" presName="composite1" presStyleCnt="0"/>
      <dgm:spPr/>
    </dgm:pt>
    <dgm:pt modelId="{289A5B17-523C-409E-9451-0E715C5DF601}" type="pres">
      <dgm:prSet presAssocID="{35267295-2A50-4C35-BC2D-97C5253578F0}" presName="dummyNode1" presStyleLbl="node1" presStyleIdx="1" presStyleCnt="3"/>
      <dgm:spPr/>
    </dgm:pt>
    <dgm:pt modelId="{16FCFD50-5DD1-44AD-B830-C44AF159C148}" type="pres">
      <dgm:prSet presAssocID="{35267295-2A50-4C35-BC2D-97C5253578F0}" presName="childNode1" presStyleLbl="bgAcc1" presStyleIdx="2" presStyleCnt="3">
        <dgm:presLayoutVars>
          <dgm:bulletEnabled val="1"/>
        </dgm:presLayoutVars>
      </dgm:prSet>
      <dgm:spPr/>
      <dgm:t>
        <a:bodyPr/>
        <a:lstStyle/>
        <a:p>
          <a:endParaRPr lang="el-GR"/>
        </a:p>
      </dgm:t>
    </dgm:pt>
    <dgm:pt modelId="{C4973EA7-DEA1-4732-B7F2-9F9F8B05FBF5}" type="pres">
      <dgm:prSet presAssocID="{35267295-2A50-4C35-BC2D-97C5253578F0}" presName="childNode1tx" presStyleLbl="bgAcc1" presStyleIdx="2" presStyleCnt="3">
        <dgm:presLayoutVars>
          <dgm:bulletEnabled val="1"/>
        </dgm:presLayoutVars>
      </dgm:prSet>
      <dgm:spPr/>
      <dgm:t>
        <a:bodyPr/>
        <a:lstStyle/>
        <a:p>
          <a:endParaRPr lang="el-GR"/>
        </a:p>
      </dgm:t>
    </dgm:pt>
    <dgm:pt modelId="{50C1102C-4A2C-4377-ABC2-255F2F524222}" type="pres">
      <dgm:prSet presAssocID="{35267295-2A50-4C35-BC2D-97C5253578F0}" presName="parentNode1" presStyleLbl="node1" presStyleIdx="2" presStyleCnt="3" custLinFactNeighborX="-1392" custLinFactNeighborY="18688">
        <dgm:presLayoutVars>
          <dgm:chMax val="1"/>
          <dgm:bulletEnabled val="1"/>
        </dgm:presLayoutVars>
      </dgm:prSet>
      <dgm:spPr/>
      <dgm:t>
        <a:bodyPr/>
        <a:lstStyle/>
        <a:p>
          <a:endParaRPr lang="el-GR"/>
        </a:p>
      </dgm:t>
    </dgm:pt>
    <dgm:pt modelId="{7B5F006D-B448-4C38-B291-C92019A42532}" type="pres">
      <dgm:prSet presAssocID="{35267295-2A50-4C35-BC2D-97C5253578F0}" presName="connSite1" presStyleCnt="0"/>
      <dgm:spPr/>
    </dgm:pt>
  </dgm:ptLst>
  <dgm:cxnLst>
    <dgm:cxn modelId="{3927083E-FE11-4015-8E75-80B7D547B07C}" type="presOf" srcId="{55A544E4-4FAB-4009-84F5-2315E2F4F0FD}" destId="{E7FAA60A-F021-4CC0-A9E6-5D4C068B1F29}" srcOrd="1" destOrd="0" presId="urn:microsoft.com/office/officeart/2005/8/layout/hProcess4"/>
    <dgm:cxn modelId="{C457F9DA-D8AA-4D16-9BA0-8821000644B2}" type="presOf" srcId="{2B747014-DD31-41A6-B71E-E7B1798022DC}" destId="{D5273A5B-44B2-4FA1-B5F9-164CD20F2254}" srcOrd="0" destOrd="0" presId="urn:microsoft.com/office/officeart/2005/8/layout/hProcess4"/>
    <dgm:cxn modelId="{41A7EB48-01B9-4E8A-BF10-A60E88E87B51}" type="presOf" srcId="{83566B51-3632-41DD-9524-E06932A28255}" destId="{536770E2-AD07-4BD7-804C-0437A0334435}" srcOrd="1" destOrd="0" presId="urn:microsoft.com/office/officeart/2005/8/layout/hProcess4"/>
    <dgm:cxn modelId="{0431ABE7-D597-445F-9E0F-A8B7A3D70AEF}" type="presOf" srcId="{D158E2CC-F079-4032-9FAD-477A1CCEADA9}" destId="{71B28B2A-175A-4F12-A45E-D0635823E5AA}" srcOrd="0" destOrd="0" presId="urn:microsoft.com/office/officeart/2005/8/layout/hProcess4"/>
    <dgm:cxn modelId="{BBD97CF1-DCCE-4EF8-86C3-9F89E0134D80}" srcId="{35267295-2A50-4C35-BC2D-97C5253578F0}" destId="{DB7D760D-A1EC-4310-BDC2-5D82F5C54E88}" srcOrd="0" destOrd="0" parTransId="{0B2447F7-6537-4511-8A6C-586F7C83BD9C}" sibTransId="{4213F9C1-D2A8-499A-95B5-9D5EE8F0F5DB}"/>
    <dgm:cxn modelId="{B3382028-75BC-419E-A716-29DC39F53193}" srcId="{D158E2CC-F079-4032-9FAD-477A1CCEADA9}" destId="{C44E041E-163F-421E-90AE-0C49DBC904E3}" srcOrd="1" destOrd="0" parTransId="{607FABAA-CE86-4422-96F1-9FA7731BC665}" sibTransId="{6A0C3AF5-9118-4566-AF06-B3C52B52A630}"/>
    <dgm:cxn modelId="{37E4599A-28A6-45D0-AB69-A474838C5565}" srcId="{2B747014-DD31-41A6-B71E-E7B1798022DC}" destId="{55A544E4-4FAB-4009-84F5-2315E2F4F0FD}" srcOrd="0" destOrd="0" parTransId="{E07DD473-5466-4CA0-8B23-903021589A9A}" sibTransId="{C78CB272-B012-4292-BB0D-548716092BC4}"/>
    <dgm:cxn modelId="{E8BAE62B-9AE3-43DC-AC98-084C26FD29BC}" srcId="{C44E041E-163F-421E-90AE-0C49DBC904E3}" destId="{83566B51-3632-41DD-9524-E06932A28255}" srcOrd="0" destOrd="0" parTransId="{956E5FDF-673A-473C-8639-F279E6AFFDAF}" sibTransId="{C99A5596-415A-4362-9E11-8FBB40F222F4}"/>
    <dgm:cxn modelId="{0CD38B16-EAF3-4DD4-B87D-A2CBC78A919D}" type="presOf" srcId="{BE1A563F-F3E7-4D75-ADF2-C3B5DC23296E}" destId="{64724439-8550-42B1-A5EF-E79D78B6E1A0}" srcOrd="0" destOrd="0" presId="urn:microsoft.com/office/officeart/2005/8/layout/hProcess4"/>
    <dgm:cxn modelId="{1B72DC30-2A6F-4E99-8615-8E61F6EDE3DC}" type="presOf" srcId="{35267295-2A50-4C35-BC2D-97C5253578F0}" destId="{50C1102C-4A2C-4377-ABC2-255F2F524222}" srcOrd="0" destOrd="0" presId="urn:microsoft.com/office/officeart/2005/8/layout/hProcess4"/>
    <dgm:cxn modelId="{61883234-3C85-468B-B376-F5FFCDAC0A67}" type="presOf" srcId="{C44E041E-163F-421E-90AE-0C49DBC904E3}" destId="{5E2C0E80-89B1-49EE-A016-899300B7AEEC}" srcOrd="0" destOrd="0" presId="urn:microsoft.com/office/officeart/2005/8/layout/hProcess4"/>
    <dgm:cxn modelId="{B86C1F5D-7E40-43EC-B370-7661E44C54F4}" type="presOf" srcId="{55A544E4-4FAB-4009-84F5-2315E2F4F0FD}" destId="{82BCC313-BBE1-4161-89C1-314E4DB36265}" srcOrd="0" destOrd="0" presId="urn:microsoft.com/office/officeart/2005/8/layout/hProcess4"/>
    <dgm:cxn modelId="{D30527B5-3EA3-4107-98A9-A1DA5B41F6E9}" type="presOf" srcId="{DB7D760D-A1EC-4310-BDC2-5D82F5C54E88}" destId="{C4973EA7-DEA1-4732-B7F2-9F9F8B05FBF5}" srcOrd="1" destOrd="0" presId="urn:microsoft.com/office/officeart/2005/8/layout/hProcess4"/>
    <dgm:cxn modelId="{85B4AC49-C54D-4486-A220-1BB8A2107F78}" srcId="{D158E2CC-F079-4032-9FAD-477A1CCEADA9}" destId="{35267295-2A50-4C35-BC2D-97C5253578F0}" srcOrd="2" destOrd="0" parTransId="{0FD6E9E4-84ED-4672-A794-85E8E7AFBA53}" sibTransId="{EFF0E377-EC3D-407D-A3ED-87DC4177E96E}"/>
    <dgm:cxn modelId="{333D71D0-C763-4FA9-82E7-2063A44D896D}" type="presOf" srcId="{83566B51-3632-41DD-9524-E06932A28255}" destId="{894FDF31-4F94-4118-89E3-EA6432804523}" srcOrd="0" destOrd="0" presId="urn:microsoft.com/office/officeart/2005/8/layout/hProcess4"/>
    <dgm:cxn modelId="{8316B94A-E3DF-46A9-A7AD-6BB318BF66B1}" type="presOf" srcId="{6A0C3AF5-9118-4566-AF06-B3C52B52A630}" destId="{94FC5A7B-A68B-4C1F-9360-99254ED891FC}" srcOrd="0" destOrd="0" presId="urn:microsoft.com/office/officeart/2005/8/layout/hProcess4"/>
    <dgm:cxn modelId="{907166D2-6025-472D-94B3-E594923D5D64}" type="presOf" srcId="{DB7D760D-A1EC-4310-BDC2-5D82F5C54E88}" destId="{16FCFD50-5DD1-44AD-B830-C44AF159C148}" srcOrd="0" destOrd="0" presId="urn:microsoft.com/office/officeart/2005/8/layout/hProcess4"/>
    <dgm:cxn modelId="{6D65B533-B69B-4BE7-AFE8-BEBDC77D278F}" srcId="{D158E2CC-F079-4032-9FAD-477A1CCEADA9}" destId="{2B747014-DD31-41A6-B71E-E7B1798022DC}" srcOrd="0" destOrd="0" parTransId="{6651D9A5-C595-49A9-89A8-E82D014148D1}" sibTransId="{BE1A563F-F3E7-4D75-ADF2-C3B5DC23296E}"/>
    <dgm:cxn modelId="{C623F70C-4979-44C1-A9F0-D43B384F3648}" type="presParOf" srcId="{71B28B2A-175A-4F12-A45E-D0635823E5AA}" destId="{4230A8FD-5E5B-4631-875F-AFD85192DDDC}" srcOrd="0" destOrd="0" presId="urn:microsoft.com/office/officeart/2005/8/layout/hProcess4"/>
    <dgm:cxn modelId="{6589E536-AB59-4963-9123-493958CC4DA3}" type="presParOf" srcId="{71B28B2A-175A-4F12-A45E-D0635823E5AA}" destId="{974578FE-4632-4842-AA69-58E25D95CBBE}" srcOrd="1" destOrd="0" presId="urn:microsoft.com/office/officeart/2005/8/layout/hProcess4"/>
    <dgm:cxn modelId="{4A01690B-9190-4044-8598-880CD99868A2}" type="presParOf" srcId="{71B28B2A-175A-4F12-A45E-D0635823E5AA}" destId="{23FF6C61-A8A3-455F-968C-FD75B188940B}" srcOrd="2" destOrd="0" presId="urn:microsoft.com/office/officeart/2005/8/layout/hProcess4"/>
    <dgm:cxn modelId="{20614C56-3D68-49D7-895F-EC4B659CEB27}" type="presParOf" srcId="{23FF6C61-A8A3-455F-968C-FD75B188940B}" destId="{A255BC27-363F-4244-BEF5-B27A67EC8BDF}" srcOrd="0" destOrd="0" presId="urn:microsoft.com/office/officeart/2005/8/layout/hProcess4"/>
    <dgm:cxn modelId="{32899B25-FCAD-4BF4-AAEF-7E9DF5164DE5}" type="presParOf" srcId="{A255BC27-363F-4244-BEF5-B27A67EC8BDF}" destId="{A2DB4486-25DD-4418-B2DB-E9DEE614687D}" srcOrd="0" destOrd="0" presId="urn:microsoft.com/office/officeart/2005/8/layout/hProcess4"/>
    <dgm:cxn modelId="{B9FF117D-2EF8-4D94-A355-F943B09BA537}" type="presParOf" srcId="{A255BC27-363F-4244-BEF5-B27A67EC8BDF}" destId="{82BCC313-BBE1-4161-89C1-314E4DB36265}" srcOrd="1" destOrd="0" presId="urn:microsoft.com/office/officeart/2005/8/layout/hProcess4"/>
    <dgm:cxn modelId="{617D7DAC-C67C-4AC7-94B9-21C8F01E6333}" type="presParOf" srcId="{A255BC27-363F-4244-BEF5-B27A67EC8BDF}" destId="{E7FAA60A-F021-4CC0-A9E6-5D4C068B1F29}" srcOrd="2" destOrd="0" presId="urn:microsoft.com/office/officeart/2005/8/layout/hProcess4"/>
    <dgm:cxn modelId="{CCC5BDBF-F2FD-465F-A0CE-9648B46F9DE3}" type="presParOf" srcId="{A255BC27-363F-4244-BEF5-B27A67EC8BDF}" destId="{D5273A5B-44B2-4FA1-B5F9-164CD20F2254}" srcOrd="3" destOrd="0" presId="urn:microsoft.com/office/officeart/2005/8/layout/hProcess4"/>
    <dgm:cxn modelId="{A2BB0B03-63D8-45EF-A6C2-249A2CDB278B}" type="presParOf" srcId="{A255BC27-363F-4244-BEF5-B27A67EC8BDF}" destId="{2DFC297E-0CAC-47FA-AE59-CBCFC8973DAB}" srcOrd="4" destOrd="0" presId="urn:microsoft.com/office/officeart/2005/8/layout/hProcess4"/>
    <dgm:cxn modelId="{7DFB33F2-13BA-47CF-B745-841B235664F5}" type="presParOf" srcId="{23FF6C61-A8A3-455F-968C-FD75B188940B}" destId="{64724439-8550-42B1-A5EF-E79D78B6E1A0}" srcOrd="1" destOrd="0" presId="urn:microsoft.com/office/officeart/2005/8/layout/hProcess4"/>
    <dgm:cxn modelId="{D78DED69-674D-4C7E-981B-B2B2A6D28C30}" type="presParOf" srcId="{23FF6C61-A8A3-455F-968C-FD75B188940B}" destId="{12132026-6666-4C6E-BD18-B78CE3294CA9}" srcOrd="2" destOrd="0" presId="urn:microsoft.com/office/officeart/2005/8/layout/hProcess4"/>
    <dgm:cxn modelId="{991E77AC-D37E-4ECE-BBA4-9AF0C253AA16}" type="presParOf" srcId="{12132026-6666-4C6E-BD18-B78CE3294CA9}" destId="{DFBBF0E2-EA37-4B7B-9C61-92428B66E5F8}" srcOrd="0" destOrd="0" presId="urn:microsoft.com/office/officeart/2005/8/layout/hProcess4"/>
    <dgm:cxn modelId="{BD7A9694-ED15-4E04-B37B-42D2F7069B45}" type="presParOf" srcId="{12132026-6666-4C6E-BD18-B78CE3294CA9}" destId="{894FDF31-4F94-4118-89E3-EA6432804523}" srcOrd="1" destOrd="0" presId="urn:microsoft.com/office/officeart/2005/8/layout/hProcess4"/>
    <dgm:cxn modelId="{E9E2B3D9-9450-4829-B122-42EDEABA34B0}" type="presParOf" srcId="{12132026-6666-4C6E-BD18-B78CE3294CA9}" destId="{536770E2-AD07-4BD7-804C-0437A0334435}" srcOrd="2" destOrd="0" presId="urn:microsoft.com/office/officeart/2005/8/layout/hProcess4"/>
    <dgm:cxn modelId="{4C4AC35E-20C8-4203-8D35-4CF9D2E54822}" type="presParOf" srcId="{12132026-6666-4C6E-BD18-B78CE3294CA9}" destId="{5E2C0E80-89B1-49EE-A016-899300B7AEEC}" srcOrd="3" destOrd="0" presId="urn:microsoft.com/office/officeart/2005/8/layout/hProcess4"/>
    <dgm:cxn modelId="{6DEE8AA5-EA19-45D6-93C8-1E3BAE5A1525}" type="presParOf" srcId="{12132026-6666-4C6E-BD18-B78CE3294CA9}" destId="{FB5BBCD4-87B3-4484-B060-6B79039F7A74}" srcOrd="4" destOrd="0" presId="urn:microsoft.com/office/officeart/2005/8/layout/hProcess4"/>
    <dgm:cxn modelId="{BB9147C8-DB19-47BD-B923-3AD2200943F1}" type="presParOf" srcId="{23FF6C61-A8A3-455F-968C-FD75B188940B}" destId="{94FC5A7B-A68B-4C1F-9360-99254ED891FC}" srcOrd="3" destOrd="0" presId="urn:microsoft.com/office/officeart/2005/8/layout/hProcess4"/>
    <dgm:cxn modelId="{474E9921-B890-47DE-8930-9E8AF2B5D2D0}" type="presParOf" srcId="{23FF6C61-A8A3-455F-968C-FD75B188940B}" destId="{76F0AEF3-AC52-476D-B188-A1356BE5AD3D}" srcOrd="4" destOrd="0" presId="urn:microsoft.com/office/officeart/2005/8/layout/hProcess4"/>
    <dgm:cxn modelId="{3C582656-7407-43F5-A3C7-51A382710E93}" type="presParOf" srcId="{76F0AEF3-AC52-476D-B188-A1356BE5AD3D}" destId="{289A5B17-523C-409E-9451-0E715C5DF601}" srcOrd="0" destOrd="0" presId="urn:microsoft.com/office/officeart/2005/8/layout/hProcess4"/>
    <dgm:cxn modelId="{30BFA016-31FB-4393-AE7A-8209C25945CE}" type="presParOf" srcId="{76F0AEF3-AC52-476D-B188-A1356BE5AD3D}" destId="{16FCFD50-5DD1-44AD-B830-C44AF159C148}" srcOrd="1" destOrd="0" presId="urn:microsoft.com/office/officeart/2005/8/layout/hProcess4"/>
    <dgm:cxn modelId="{7E44B7E5-755A-4DCA-AB9B-F7EA853EB677}" type="presParOf" srcId="{76F0AEF3-AC52-476D-B188-A1356BE5AD3D}" destId="{C4973EA7-DEA1-4732-B7F2-9F9F8B05FBF5}" srcOrd="2" destOrd="0" presId="urn:microsoft.com/office/officeart/2005/8/layout/hProcess4"/>
    <dgm:cxn modelId="{11BBEA72-74DA-4909-AEAF-38C04DD714B5}" type="presParOf" srcId="{76F0AEF3-AC52-476D-B188-A1356BE5AD3D}" destId="{50C1102C-4A2C-4377-ABC2-255F2F524222}" srcOrd="3" destOrd="0" presId="urn:microsoft.com/office/officeart/2005/8/layout/hProcess4"/>
    <dgm:cxn modelId="{2F150173-F080-43C5-8E4B-E28075A899EC}" type="presParOf" srcId="{76F0AEF3-AC52-476D-B188-A1356BE5AD3D}" destId="{7B5F006D-B448-4C38-B291-C92019A42532}"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158E2CC-F079-4032-9FAD-477A1CCEADA9}" type="doc">
      <dgm:prSet loTypeId="urn:microsoft.com/office/officeart/2005/8/layout/hProcess4" loCatId="process" qsTypeId="urn:microsoft.com/office/officeart/2005/8/quickstyle/simple5" qsCatId="simple" csTypeId="urn:microsoft.com/office/officeart/2005/8/colors/accent1_2" csCatId="accent1" phldr="1"/>
      <dgm:spPr/>
      <dgm:t>
        <a:bodyPr/>
        <a:lstStyle/>
        <a:p>
          <a:endParaRPr lang="el-GR"/>
        </a:p>
      </dgm:t>
    </dgm:pt>
    <dgm:pt modelId="{2B747014-DD31-41A6-B71E-E7B1798022DC}">
      <dgm:prSet phldrT="[Κείμενο]"/>
      <dgm:spPr/>
      <dgm:t>
        <a:bodyPr/>
        <a:lstStyle/>
        <a:p>
          <a:r>
            <a:rPr lang="el-GR" b="1" dirty="0">
              <a:latin typeface="Comic Sans MS" pitchFamily="66" charset="0"/>
            </a:rPr>
            <a:t>1</a:t>
          </a:r>
        </a:p>
      </dgm:t>
    </dgm:pt>
    <dgm:pt modelId="{6651D9A5-C595-49A9-89A8-E82D014148D1}" type="parTrans" cxnId="{6D65B533-B69B-4BE7-AFE8-BEBDC77D278F}">
      <dgm:prSet/>
      <dgm:spPr/>
      <dgm:t>
        <a:bodyPr/>
        <a:lstStyle/>
        <a:p>
          <a:endParaRPr lang="el-GR"/>
        </a:p>
      </dgm:t>
    </dgm:pt>
    <dgm:pt modelId="{BE1A563F-F3E7-4D75-ADF2-C3B5DC23296E}" type="sibTrans" cxnId="{6D65B533-B69B-4BE7-AFE8-BEBDC77D278F}">
      <dgm:prSet/>
      <dgm:spPr/>
      <dgm:t>
        <a:bodyPr/>
        <a:lstStyle/>
        <a:p>
          <a:endParaRPr lang="el-GR"/>
        </a:p>
      </dgm:t>
    </dgm:pt>
    <dgm:pt modelId="{C44E041E-163F-421E-90AE-0C49DBC904E3}">
      <dgm:prSet phldrT="[Κείμενο]"/>
      <dgm:spPr/>
      <dgm:t>
        <a:bodyPr/>
        <a:lstStyle/>
        <a:p>
          <a:r>
            <a:rPr lang="el-GR" b="1" dirty="0">
              <a:latin typeface="Comic Sans MS" pitchFamily="66" charset="0"/>
            </a:rPr>
            <a:t>2</a:t>
          </a:r>
        </a:p>
      </dgm:t>
    </dgm:pt>
    <dgm:pt modelId="{607FABAA-CE86-4422-96F1-9FA7731BC665}" type="parTrans" cxnId="{B3382028-75BC-419E-A716-29DC39F53193}">
      <dgm:prSet/>
      <dgm:spPr/>
      <dgm:t>
        <a:bodyPr/>
        <a:lstStyle/>
        <a:p>
          <a:endParaRPr lang="el-GR"/>
        </a:p>
      </dgm:t>
    </dgm:pt>
    <dgm:pt modelId="{6A0C3AF5-9118-4566-AF06-B3C52B52A630}" type="sibTrans" cxnId="{B3382028-75BC-419E-A716-29DC39F53193}">
      <dgm:prSet/>
      <dgm:spPr/>
      <dgm:t>
        <a:bodyPr/>
        <a:lstStyle/>
        <a:p>
          <a:endParaRPr lang="el-GR"/>
        </a:p>
      </dgm:t>
    </dgm:pt>
    <dgm:pt modelId="{83566B51-3632-41DD-9524-E06932A28255}">
      <dgm:prSet phldrT="[Κείμενο]" custT="1"/>
      <dgm:spPr/>
      <dgm:t>
        <a:bodyPr/>
        <a:lstStyle/>
        <a:p>
          <a:r>
            <a:rPr lang="el-GR" sz="1800" dirty="0"/>
            <a:t> </a:t>
          </a:r>
          <a:r>
            <a:rPr lang="el-GR" sz="1800" b="1" dirty="0">
              <a:solidFill>
                <a:schemeClr val="tx1"/>
              </a:solidFill>
              <a:latin typeface="Comic Sans MS" pitchFamily="66" charset="0"/>
            </a:rPr>
            <a:t>νευροπάθεια αυτόνομου νευρικού συστήματος </a:t>
          </a:r>
          <a:endParaRPr lang="el-GR" sz="2000" b="1" dirty="0">
            <a:solidFill>
              <a:schemeClr val="tx1"/>
            </a:solidFill>
            <a:latin typeface="Comic Sans MS" pitchFamily="66" charset="0"/>
          </a:endParaRPr>
        </a:p>
      </dgm:t>
    </dgm:pt>
    <dgm:pt modelId="{956E5FDF-673A-473C-8639-F279E6AFFDAF}" type="parTrans" cxnId="{E8BAE62B-9AE3-43DC-AC98-084C26FD29BC}">
      <dgm:prSet/>
      <dgm:spPr/>
      <dgm:t>
        <a:bodyPr/>
        <a:lstStyle/>
        <a:p>
          <a:endParaRPr lang="el-GR"/>
        </a:p>
      </dgm:t>
    </dgm:pt>
    <dgm:pt modelId="{C99A5596-415A-4362-9E11-8FBB40F222F4}" type="sibTrans" cxnId="{E8BAE62B-9AE3-43DC-AC98-084C26FD29BC}">
      <dgm:prSet/>
      <dgm:spPr/>
      <dgm:t>
        <a:bodyPr/>
        <a:lstStyle/>
        <a:p>
          <a:endParaRPr lang="el-GR"/>
        </a:p>
      </dgm:t>
    </dgm:pt>
    <dgm:pt modelId="{35267295-2A50-4C35-BC2D-97C5253578F0}">
      <dgm:prSet phldrT="[Κείμενο]"/>
      <dgm:spPr/>
      <dgm:t>
        <a:bodyPr/>
        <a:lstStyle/>
        <a:p>
          <a:r>
            <a:rPr lang="el-GR" b="1" dirty="0">
              <a:latin typeface="Comic Sans MS" pitchFamily="66" charset="0"/>
            </a:rPr>
            <a:t>3</a:t>
          </a:r>
          <a:r>
            <a:rPr lang="el-GR" dirty="0"/>
            <a:t> </a:t>
          </a:r>
        </a:p>
      </dgm:t>
    </dgm:pt>
    <dgm:pt modelId="{0FD6E9E4-84ED-4672-A794-85E8E7AFBA53}" type="parTrans" cxnId="{85B4AC49-C54D-4486-A220-1BB8A2107F78}">
      <dgm:prSet/>
      <dgm:spPr/>
      <dgm:t>
        <a:bodyPr/>
        <a:lstStyle/>
        <a:p>
          <a:endParaRPr lang="el-GR"/>
        </a:p>
      </dgm:t>
    </dgm:pt>
    <dgm:pt modelId="{EFF0E377-EC3D-407D-A3ED-87DC4177E96E}" type="sibTrans" cxnId="{85B4AC49-C54D-4486-A220-1BB8A2107F78}">
      <dgm:prSet/>
      <dgm:spPr/>
      <dgm:t>
        <a:bodyPr/>
        <a:lstStyle/>
        <a:p>
          <a:endParaRPr lang="el-GR"/>
        </a:p>
      </dgm:t>
    </dgm:pt>
    <dgm:pt modelId="{DB7D760D-A1EC-4310-BDC2-5D82F5C54E88}">
      <dgm:prSet phldrT="[Κείμενο]" custT="1"/>
      <dgm:spPr/>
      <dgm:t>
        <a:bodyPr/>
        <a:lstStyle/>
        <a:p>
          <a:r>
            <a:rPr lang="el-GR" sz="1900" b="1" dirty="0">
              <a:latin typeface="Comic Sans MS" pitchFamily="66" charset="0"/>
            </a:rPr>
            <a:t>περιφερική αρτηριοπάθεια</a:t>
          </a:r>
          <a:endParaRPr lang="el-GR" sz="2000" b="1" dirty="0">
            <a:latin typeface="Comic Sans MS" pitchFamily="66" charset="0"/>
          </a:endParaRPr>
        </a:p>
      </dgm:t>
    </dgm:pt>
    <dgm:pt modelId="{0B2447F7-6537-4511-8A6C-586F7C83BD9C}" type="parTrans" cxnId="{BBD97CF1-DCCE-4EF8-86C3-9F89E0134D80}">
      <dgm:prSet/>
      <dgm:spPr/>
      <dgm:t>
        <a:bodyPr/>
        <a:lstStyle/>
        <a:p>
          <a:endParaRPr lang="el-GR"/>
        </a:p>
      </dgm:t>
    </dgm:pt>
    <dgm:pt modelId="{4213F9C1-D2A8-499A-95B5-9D5EE8F0F5DB}" type="sibTrans" cxnId="{BBD97CF1-DCCE-4EF8-86C3-9F89E0134D80}">
      <dgm:prSet/>
      <dgm:spPr/>
      <dgm:t>
        <a:bodyPr/>
        <a:lstStyle/>
        <a:p>
          <a:endParaRPr lang="el-GR"/>
        </a:p>
      </dgm:t>
    </dgm:pt>
    <dgm:pt modelId="{55A544E4-4FAB-4009-84F5-2315E2F4F0FD}">
      <dgm:prSet phldrT="[Κείμενο]" custT="1"/>
      <dgm:spPr/>
      <dgm:t>
        <a:bodyPr/>
        <a:lstStyle/>
        <a:p>
          <a:r>
            <a:rPr lang="el-GR" sz="1900" b="1" dirty="0">
              <a:latin typeface="Comic Sans MS" pitchFamily="66" charset="0"/>
            </a:rPr>
            <a:t>αισθητική &amp; κινητική νευροπάθεια </a:t>
          </a:r>
          <a:endParaRPr lang="el-GR" sz="1900" dirty="0"/>
        </a:p>
      </dgm:t>
    </dgm:pt>
    <dgm:pt modelId="{E07DD473-5466-4CA0-8B23-903021589A9A}" type="parTrans" cxnId="{37E4599A-28A6-45D0-AB69-A474838C5565}">
      <dgm:prSet/>
      <dgm:spPr/>
      <dgm:t>
        <a:bodyPr/>
        <a:lstStyle/>
        <a:p>
          <a:endParaRPr lang="el-GR"/>
        </a:p>
      </dgm:t>
    </dgm:pt>
    <dgm:pt modelId="{C78CB272-B012-4292-BB0D-548716092BC4}" type="sibTrans" cxnId="{37E4599A-28A6-45D0-AB69-A474838C5565}">
      <dgm:prSet/>
      <dgm:spPr/>
      <dgm:t>
        <a:bodyPr/>
        <a:lstStyle/>
        <a:p>
          <a:endParaRPr lang="el-GR"/>
        </a:p>
      </dgm:t>
    </dgm:pt>
    <dgm:pt modelId="{71B28B2A-175A-4F12-A45E-D0635823E5AA}" type="pres">
      <dgm:prSet presAssocID="{D158E2CC-F079-4032-9FAD-477A1CCEADA9}" presName="Name0" presStyleCnt="0">
        <dgm:presLayoutVars>
          <dgm:dir/>
          <dgm:animLvl val="lvl"/>
          <dgm:resizeHandles val="exact"/>
        </dgm:presLayoutVars>
      </dgm:prSet>
      <dgm:spPr/>
      <dgm:t>
        <a:bodyPr/>
        <a:lstStyle/>
        <a:p>
          <a:endParaRPr lang="el-GR"/>
        </a:p>
      </dgm:t>
    </dgm:pt>
    <dgm:pt modelId="{4230A8FD-5E5B-4631-875F-AFD85192DDDC}" type="pres">
      <dgm:prSet presAssocID="{D158E2CC-F079-4032-9FAD-477A1CCEADA9}" presName="tSp" presStyleCnt="0"/>
      <dgm:spPr/>
    </dgm:pt>
    <dgm:pt modelId="{974578FE-4632-4842-AA69-58E25D95CBBE}" type="pres">
      <dgm:prSet presAssocID="{D158E2CC-F079-4032-9FAD-477A1CCEADA9}" presName="bSp" presStyleCnt="0"/>
      <dgm:spPr/>
    </dgm:pt>
    <dgm:pt modelId="{23FF6C61-A8A3-455F-968C-FD75B188940B}" type="pres">
      <dgm:prSet presAssocID="{D158E2CC-F079-4032-9FAD-477A1CCEADA9}" presName="process" presStyleCnt="0"/>
      <dgm:spPr/>
    </dgm:pt>
    <dgm:pt modelId="{A255BC27-363F-4244-BEF5-B27A67EC8BDF}" type="pres">
      <dgm:prSet presAssocID="{2B747014-DD31-41A6-B71E-E7B1798022DC}" presName="composite1" presStyleCnt="0"/>
      <dgm:spPr/>
    </dgm:pt>
    <dgm:pt modelId="{A2DB4486-25DD-4418-B2DB-E9DEE614687D}" type="pres">
      <dgm:prSet presAssocID="{2B747014-DD31-41A6-B71E-E7B1798022DC}" presName="dummyNode1" presStyleLbl="node1" presStyleIdx="0" presStyleCnt="3"/>
      <dgm:spPr/>
    </dgm:pt>
    <dgm:pt modelId="{82BCC313-BBE1-4161-89C1-314E4DB36265}" type="pres">
      <dgm:prSet presAssocID="{2B747014-DD31-41A6-B71E-E7B1798022DC}" presName="childNode1" presStyleLbl="bgAcc1" presStyleIdx="0" presStyleCnt="3">
        <dgm:presLayoutVars>
          <dgm:bulletEnabled val="1"/>
        </dgm:presLayoutVars>
      </dgm:prSet>
      <dgm:spPr/>
      <dgm:t>
        <a:bodyPr/>
        <a:lstStyle/>
        <a:p>
          <a:endParaRPr lang="el-GR"/>
        </a:p>
      </dgm:t>
    </dgm:pt>
    <dgm:pt modelId="{E7FAA60A-F021-4CC0-A9E6-5D4C068B1F29}" type="pres">
      <dgm:prSet presAssocID="{2B747014-DD31-41A6-B71E-E7B1798022DC}" presName="childNode1tx" presStyleLbl="bgAcc1" presStyleIdx="0" presStyleCnt="3">
        <dgm:presLayoutVars>
          <dgm:bulletEnabled val="1"/>
        </dgm:presLayoutVars>
      </dgm:prSet>
      <dgm:spPr/>
      <dgm:t>
        <a:bodyPr/>
        <a:lstStyle/>
        <a:p>
          <a:endParaRPr lang="el-GR"/>
        </a:p>
      </dgm:t>
    </dgm:pt>
    <dgm:pt modelId="{D5273A5B-44B2-4FA1-B5F9-164CD20F2254}" type="pres">
      <dgm:prSet presAssocID="{2B747014-DD31-41A6-B71E-E7B1798022DC}" presName="parentNode1" presStyleLbl="node1" presStyleIdx="0" presStyleCnt="3">
        <dgm:presLayoutVars>
          <dgm:chMax val="1"/>
          <dgm:bulletEnabled val="1"/>
        </dgm:presLayoutVars>
      </dgm:prSet>
      <dgm:spPr/>
      <dgm:t>
        <a:bodyPr/>
        <a:lstStyle/>
        <a:p>
          <a:endParaRPr lang="el-GR"/>
        </a:p>
      </dgm:t>
    </dgm:pt>
    <dgm:pt modelId="{2DFC297E-0CAC-47FA-AE59-CBCFC8973DAB}" type="pres">
      <dgm:prSet presAssocID="{2B747014-DD31-41A6-B71E-E7B1798022DC}" presName="connSite1" presStyleCnt="0"/>
      <dgm:spPr/>
    </dgm:pt>
    <dgm:pt modelId="{64724439-8550-42B1-A5EF-E79D78B6E1A0}" type="pres">
      <dgm:prSet presAssocID="{BE1A563F-F3E7-4D75-ADF2-C3B5DC23296E}" presName="Name9" presStyleLbl="sibTrans2D1" presStyleIdx="0" presStyleCnt="2" custLinFactNeighborX="5277" custLinFactNeighborY="-5463"/>
      <dgm:spPr/>
      <dgm:t>
        <a:bodyPr/>
        <a:lstStyle/>
        <a:p>
          <a:endParaRPr lang="el-GR"/>
        </a:p>
      </dgm:t>
    </dgm:pt>
    <dgm:pt modelId="{12132026-6666-4C6E-BD18-B78CE3294CA9}" type="pres">
      <dgm:prSet presAssocID="{C44E041E-163F-421E-90AE-0C49DBC904E3}" presName="composite2" presStyleCnt="0"/>
      <dgm:spPr/>
    </dgm:pt>
    <dgm:pt modelId="{DFBBF0E2-EA37-4B7B-9C61-92428B66E5F8}" type="pres">
      <dgm:prSet presAssocID="{C44E041E-163F-421E-90AE-0C49DBC904E3}" presName="dummyNode2" presStyleLbl="node1" presStyleIdx="0" presStyleCnt="3"/>
      <dgm:spPr/>
    </dgm:pt>
    <dgm:pt modelId="{894FDF31-4F94-4118-89E3-EA6432804523}" type="pres">
      <dgm:prSet presAssocID="{C44E041E-163F-421E-90AE-0C49DBC904E3}" presName="childNode2" presStyleLbl="bgAcc1" presStyleIdx="1" presStyleCnt="3">
        <dgm:presLayoutVars>
          <dgm:bulletEnabled val="1"/>
        </dgm:presLayoutVars>
      </dgm:prSet>
      <dgm:spPr/>
      <dgm:t>
        <a:bodyPr/>
        <a:lstStyle/>
        <a:p>
          <a:endParaRPr lang="el-GR"/>
        </a:p>
      </dgm:t>
    </dgm:pt>
    <dgm:pt modelId="{536770E2-AD07-4BD7-804C-0437A0334435}" type="pres">
      <dgm:prSet presAssocID="{C44E041E-163F-421E-90AE-0C49DBC904E3}" presName="childNode2tx" presStyleLbl="bgAcc1" presStyleIdx="1" presStyleCnt="3">
        <dgm:presLayoutVars>
          <dgm:bulletEnabled val="1"/>
        </dgm:presLayoutVars>
      </dgm:prSet>
      <dgm:spPr/>
      <dgm:t>
        <a:bodyPr/>
        <a:lstStyle/>
        <a:p>
          <a:endParaRPr lang="el-GR"/>
        </a:p>
      </dgm:t>
    </dgm:pt>
    <dgm:pt modelId="{5E2C0E80-89B1-49EE-A016-899300B7AEEC}" type="pres">
      <dgm:prSet presAssocID="{C44E041E-163F-421E-90AE-0C49DBC904E3}" presName="parentNode2" presStyleLbl="node1" presStyleIdx="1" presStyleCnt="3">
        <dgm:presLayoutVars>
          <dgm:chMax val="0"/>
          <dgm:bulletEnabled val="1"/>
        </dgm:presLayoutVars>
      </dgm:prSet>
      <dgm:spPr/>
      <dgm:t>
        <a:bodyPr/>
        <a:lstStyle/>
        <a:p>
          <a:endParaRPr lang="el-GR"/>
        </a:p>
      </dgm:t>
    </dgm:pt>
    <dgm:pt modelId="{FB5BBCD4-87B3-4484-B060-6B79039F7A74}" type="pres">
      <dgm:prSet presAssocID="{C44E041E-163F-421E-90AE-0C49DBC904E3}" presName="connSite2" presStyleCnt="0"/>
      <dgm:spPr/>
    </dgm:pt>
    <dgm:pt modelId="{94FC5A7B-A68B-4C1F-9360-99254ED891FC}" type="pres">
      <dgm:prSet presAssocID="{6A0C3AF5-9118-4566-AF06-B3C52B52A630}" presName="Name18" presStyleLbl="sibTrans2D1" presStyleIdx="1" presStyleCnt="2" custLinFactNeighborX="8200" custLinFactNeighborY="4511"/>
      <dgm:spPr/>
      <dgm:t>
        <a:bodyPr/>
        <a:lstStyle/>
        <a:p>
          <a:endParaRPr lang="el-GR"/>
        </a:p>
      </dgm:t>
    </dgm:pt>
    <dgm:pt modelId="{76F0AEF3-AC52-476D-B188-A1356BE5AD3D}" type="pres">
      <dgm:prSet presAssocID="{35267295-2A50-4C35-BC2D-97C5253578F0}" presName="composite1" presStyleCnt="0"/>
      <dgm:spPr/>
    </dgm:pt>
    <dgm:pt modelId="{289A5B17-523C-409E-9451-0E715C5DF601}" type="pres">
      <dgm:prSet presAssocID="{35267295-2A50-4C35-BC2D-97C5253578F0}" presName="dummyNode1" presStyleLbl="node1" presStyleIdx="1" presStyleCnt="3"/>
      <dgm:spPr/>
    </dgm:pt>
    <dgm:pt modelId="{16FCFD50-5DD1-44AD-B830-C44AF159C148}" type="pres">
      <dgm:prSet presAssocID="{35267295-2A50-4C35-BC2D-97C5253578F0}" presName="childNode1" presStyleLbl="bgAcc1" presStyleIdx="2" presStyleCnt="3">
        <dgm:presLayoutVars>
          <dgm:bulletEnabled val="1"/>
        </dgm:presLayoutVars>
      </dgm:prSet>
      <dgm:spPr/>
      <dgm:t>
        <a:bodyPr/>
        <a:lstStyle/>
        <a:p>
          <a:endParaRPr lang="el-GR"/>
        </a:p>
      </dgm:t>
    </dgm:pt>
    <dgm:pt modelId="{C4973EA7-DEA1-4732-B7F2-9F9F8B05FBF5}" type="pres">
      <dgm:prSet presAssocID="{35267295-2A50-4C35-BC2D-97C5253578F0}" presName="childNode1tx" presStyleLbl="bgAcc1" presStyleIdx="2" presStyleCnt="3">
        <dgm:presLayoutVars>
          <dgm:bulletEnabled val="1"/>
        </dgm:presLayoutVars>
      </dgm:prSet>
      <dgm:spPr/>
      <dgm:t>
        <a:bodyPr/>
        <a:lstStyle/>
        <a:p>
          <a:endParaRPr lang="el-GR"/>
        </a:p>
      </dgm:t>
    </dgm:pt>
    <dgm:pt modelId="{50C1102C-4A2C-4377-ABC2-255F2F524222}" type="pres">
      <dgm:prSet presAssocID="{35267295-2A50-4C35-BC2D-97C5253578F0}" presName="parentNode1" presStyleLbl="node1" presStyleIdx="2" presStyleCnt="3" custLinFactNeighborX="-1392" custLinFactNeighborY="18688">
        <dgm:presLayoutVars>
          <dgm:chMax val="1"/>
          <dgm:bulletEnabled val="1"/>
        </dgm:presLayoutVars>
      </dgm:prSet>
      <dgm:spPr/>
      <dgm:t>
        <a:bodyPr/>
        <a:lstStyle/>
        <a:p>
          <a:endParaRPr lang="el-GR"/>
        </a:p>
      </dgm:t>
    </dgm:pt>
    <dgm:pt modelId="{7B5F006D-B448-4C38-B291-C92019A42532}" type="pres">
      <dgm:prSet presAssocID="{35267295-2A50-4C35-BC2D-97C5253578F0}" presName="connSite1" presStyleCnt="0"/>
      <dgm:spPr/>
    </dgm:pt>
  </dgm:ptLst>
  <dgm:cxnLst>
    <dgm:cxn modelId="{3927083E-FE11-4015-8E75-80B7D547B07C}" type="presOf" srcId="{55A544E4-4FAB-4009-84F5-2315E2F4F0FD}" destId="{E7FAA60A-F021-4CC0-A9E6-5D4C068B1F29}" srcOrd="1" destOrd="0" presId="urn:microsoft.com/office/officeart/2005/8/layout/hProcess4"/>
    <dgm:cxn modelId="{C457F9DA-D8AA-4D16-9BA0-8821000644B2}" type="presOf" srcId="{2B747014-DD31-41A6-B71E-E7B1798022DC}" destId="{D5273A5B-44B2-4FA1-B5F9-164CD20F2254}" srcOrd="0" destOrd="0" presId="urn:microsoft.com/office/officeart/2005/8/layout/hProcess4"/>
    <dgm:cxn modelId="{41A7EB48-01B9-4E8A-BF10-A60E88E87B51}" type="presOf" srcId="{83566B51-3632-41DD-9524-E06932A28255}" destId="{536770E2-AD07-4BD7-804C-0437A0334435}" srcOrd="1" destOrd="0" presId="urn:microsoft.com/office/officeart/2005/8/layout/hProcess4"/>
    <dgm:cxn modelId="{0431ABE7-D597-445F-9E0F-A8B7A3D70AEF}" type="presOf" srcId="{D158E2CC-F079-4032-9FAD-477A1CCEADA9}" destId="{71B28B2A-175A-4F12-A45E-D0635823E5AA}" srcOrd="0" destOrd="0" presId="urn:microsoft.com/office/officeart/2005/8/layout/hProcess4"/>
    <dgm:cxn modelId="{BBD97CF1-DCCE-4EF8-86C3-9F89E0134D80}" srcId="{35267295-2A50-4C35-BC2D-97C5253578F0}" destId="{DB7D760D-A1EC-4310-BDC2-5D82F5C54E88}" srcOrd="0" destOrd="0" parTransId="{0B2447F7-6537-4511-8A6C-586F7C83BD9C}" sibTransId="{4213F9C1-D2A8-499A-95B5-9D5EE8F0F5DB}"/>
    <dgm:cxn modelId="{B3382028-75BC-419E-A716-29DC39F53193}" srcId="{D158E2CC-F079-4032-9FAD-477A1CCEADA9}" destId="{C44E041E-163F-421E-90AE-0C49DBC904E3}" srcOrd="1" destOrd="0" parTransId="{607FABAA-CE86-4422-96F1-9FA7731BC665}" sibTransId="{6A0C3AF5-9118-4566-AF06-B3C52B52A630}"/>
    <dgm:cxn modelId="{37E4599A-28A6-45D0-AB69-A474838C5565}" srcId="{2B747014-DD31-41A6-B71E-E7B1798022DC}" destId="{55A544E4-4FAB-4009-84F5-2315E2F4F0FD}" srcOrd="0" destOrd="0" parTransId="{E07DD473-5466-4CA0-8B23-903021589A9A}" sibTransId="{C78CB272-B012-4292-BB0D-548716092BC4}"/>
    <dgm:cxn modelId="{E8BAE62B-9AE3-43DC-AC98-084C26FD29BC}" srcId="{C44E041E-163F-421E-90AE-0C49DBC904E3}" destId="{83566B51-3632-41DD-9524-E06932A28255}" srcOrd="0" destOrd="0" parTransId="{956E5FDF-673A-473C-8639-F279E6AFFDAF}" sibTransId="{C99A5596-415A-4362-9E11-8FBB40F222F4}"/>
    <dgm:cxn modelId="{0CD38B16-EAF3-4DD4-B87D-A2CBC78A919D}" type="presOf" srcId="{BE1A563F-F3E7-4D75-ADF2-C3B5DC23296E}" destId="{64724439-8550-42B1-A5EF-E79D78B6E1A0}" srcOrd="0" destOrd="0" presId="urn:microsoft.com/office/officeart/2005/8/layout/hProcess4"/>
    <dgm:cxn modelId="{1B72DC30-2A6F-4E99-8615-8E61F6EDE3DC}" type="presOf" srcId="{35267295-2A50-4C35-BC2D-97C5253578F0}" destId="{50C1102C-4A2C-4377-ABC2-255F2F524222}" srcOrd="0" destOrd="0" presId="urn:microsoft.com/office/officeart/2005/8/layout/hProcess4"/>
    <dgm:cxn modelId="{61883234-3C85-468B-B376-F5FFCDAC0A67}" type="presOf" srcId="{C44E041E-163F-421E-90AE-0C49DBC904E3}" destId="{5E2C0E80-89B1-49EE-A016-899300B7AEEC}" srcOrd="0" destOrd="0" presId="urn:microsoft.com/office/officeart/2005/8/layout/hProcess4"/>
    <dgm:cxn modelId="{B86C1F5D-7E40-43EC-B370-7661E44C54F4}" type="presOf" srcId="{55A544E4-4FAB-4009-84F5-2315E2F4F0FD}" destId="{82BCC313-BBE1-4161-89C1-314E4DB36265}" srcOrd="0" destOrd="0" presId="urn:microsoft.com/office/officeart/2005/8/layout/hProcess4"/>
    <dgm:cxn modelId="{D30527B5-3EA3-4107-98A9-A1DA5B41F6E9}" type="presOf" srcId="{DB7D760D-A1EC-4310-BDC2-5D82F5C54E88}" destId="{C4973EA7-DEA1-4732-B7F2-9F9F8B05FBF5}" srcOrd="1" destOrd="0" presId="urn:microsoft.com/office/officeart/2005/8/layout/hProcess4"/>
    <dgm:cxn modelId="{85B4AC49-C54D-4486-A220-1BB8A2107F78}" srcId="{D158E2CC-F079-4032-9FAD-477A1CCEADA9}" destId="{35267295-2A50-4C35-BC2D-97C5253578F0}" srcOrd="2" destOrd="0" parTransId="{0FD6E9E4-84ED-4672-A794-85E8E7AFBA53}" sibTransId="{EFF0E377-EC3D-407D-A3ED-87DC4177E96E}"/>
    <dgm:cxn modelId="{333D71D0-C763-4FA9-82E7-2063A44D896D}" type="presOf" srcId="{83566B51-3632-41DD-9524-E06932A28255}" destId="{894FDF31-4F94-4118-89E3-EA6432804523}" srcOrd="0" destOrd="0" presId="urn:microsoft.com/office/officeart/2005/8/layout/hProcess4"/>
    <dgm:cxn modelId="{8316B94A-E3DF-46A9-A7AD-6BB318BF66B1}" type="presOf" srcId="{6A0C3AF5-9118-4566-AF06-B3C52B52A630}" destId="{94FC5A7B-A68B-4C1F-9360-99254ED891FC}" srcOrd="0" destOrd="0" presId="urn:microsoft.com/office/officeart/2005/8/layout/hProcess4"/>
    <dgm:cxn modelId="{907166D2-6025-472D-94B3-E594923D5D64}" type="presOf" srcId="{DB7D760D-A1EC-4310-BDC2-5D82F5C54E88}" destId="{16FCFD50-5DD1-44AD-B830-C44AF159C148}" srcOrd="0" destOrd="0" presId="urn:microsoft.com/office/officeart/2005/8/layout/hProcess4"/>
    <dgm:cxn modelId="{6D65B533-B69B-4BE7-AFE8-BEBDC77D278F}" srcId="{D158E2CC-F079-4032-9FAD-477A1CCEADA9}" destId="{2B747014-DD31-41A6-B71E-E7B1798022DC}" srcOrd="0" destOrd="0" parTransId="{6651D9A5-C595-49A9-89A8-E82D014148D1}" sibTransId="{BE1A563F-F3E7-4D75-ADF2-C3B5DC23296E}"/>
    <dgm:cxn modelId="{C623F70C-4979-44C1-A9F0-D43B384F3648}" type="presParOf" srcId="{71B28B2A-175A-4F12-A45E-D0635823E5AA}" destId="{4230A8FD-5E5B-4631-875F-AFD85192DDDC}" srcOrd="0" destOrd="0" presId="urn:microsoft.com/office/officeart/2005/8/layout/hProcess4"/>
    <dgm:cxn modelId="{6589E536-AB59-4963-9123-493958CC4DA3}" type="presParOf" srcId="{71B28B2A-175A-4F12-A45E-D0635823E5AA}" destId="{974578FE-4632-4842-AA69-58E25D95CBBE}" srcOrd="1" destOrd="0" presId="urn:microsoft.com/office/officeart/2005/8/layout/hProcess4"/>
    <dgm:cxn modelId="{4A01690B-9190-4044-8598-880CD99868A2}" type="presParOf" srcId="{71B28B2A-175A-4F12-A45E-D0635823E5AA}" destId="{23FF6C61-A8A3-455F-968C-FD75B188940B}" srcOrd="2" destOrd="0" presId="urn:microsoft.com/office/officeart/2005/8/layout/hProcess4"/>
    <dgm:cxn modelId="{20614C56-3D68-49D7-895F-EC4B659CEB27}" type="presParOf" srcId="{23FF6C61-A8A3-455F-968C-FD75B188940B}" destId="{A255BC27-363F-4244-BEF5-B27A67EC8BDF}" srcOrd="0" destOrd="0" presId="urn:microsoft.com/office/officeart/2005/8/layout/hProcess4"/>
    <dgm:cxn modelId="{32899B25-FCAD-4BF4-AAEF-7E9DF5164DE5}" type="presParOf" srcId="{A255BC27-363F-4244-BEF5-B27A67EC8BDF}" destId="{A2DB4486-25DD-4418-B2DB-E9DEE614687D}" srcOrd="0" destOrd="0" presId="urn:microsoft.com/office/officeart/2005/8/layout/hProcess4"/>
    <dgm:cxn modelId="{B9FF117D-2EF8-4D94-A355-F943B09BA537}" type="presParOf" srcId="{A255BC27-363F-4244-BEF5-B27A67EC8BDF}" destId="{82BCC313-BBE1-4161-89C1-314E4DB36265}" srcOrd="1" destOrd="0" presId="urn:microsoft.com/office/officeart/2005/8/layout/hProcess4"/>
    <dgm:cxn modelId="{617D7DAC-C67C-4AC7-94B9-21C8F01E6333}" type="presParOf" srcId="{A255BC27-363F-4244-BEF5-B27A67EC8BDF}" destId="{E7FAA60A-F021-4CC0-A9E6-5D4C068B1F29}" srcOrd="2" destOrd="0" presId="urn:microsoft.com/office/officeart/2005/8/layout/hProcess4"/>
    <dgm:cxn modelId="{CCC5BDBF-F2FD-465F-A0CE-9648B46F9DE3}" type="presParOf" srcId="{A255BC27-363F-4244-BEF5-B27A67EC8BDF}" destId="{D5273A5B-44B2-4FA1-B5F9-164CD20F2254}" srcOrd="3" destOrd="0" presId="urn:microsoft.com/office/officeart/2005/8/layout/hProcess4"/>
    <dgm:cxn modelId="{A2BB0B03-63D8-45EF-A6C2-249A2CDB278B}" type="presParOf" srcId="{A255BC27-363F-4244-BEF5-B27A67EC8BDF}" destId="{2DFC297E-0CAC-47FA-AE59-CBCFC8973DAB}" srcOrd="4" destOrd="0" presId="urn:microsoft.com/office/officeart/2005/8/layout/hProcess4"/>
    <dgm:cxn modelId="{7DFB33F2-13BA-47CF-B745-841B235664F5}" type="presParOf" srcId="{23FF6C61-A8A3-455F-968C-FD75B188940B}" destId="{64724439-8550-42B1-A5EF-E79D78B6E1A0}" srcOrd="1" destOrd="0" presId="urn:microsoft.com/office/officeart/2005/8/layout/hProcess4"/>
    <dgm:cxn modelId="{D78DED69-674D-4C7E-981B-B2B2A6D28C30}" type="presParOf" srcId="{23FF6C61-A8A3-455F-968C-FD75B188940B}" destId="{12132026-6666-4C6E-BD18-B78CE3294CA9}" srcOrd="2" destOrd="0" presId="urn:microsoft.com/office/officeart/2005/8/layout/hProcess4"/>
    <dgm:cxn modelId="{991E77AC-D37E-4ECE-BBA4-9AF0C253AA16}" type="presParOf" srcId="{12132026-6666-4C6E-BD18-B78CE3294CA9}" destId="{DFBBF0E2-EA37-4B7B-9C61-92428B66E5F8}" srcOrd="0" destOrd="0" presId="urn:microsoft.com/office/officeart/2005/8/layout/hProcess4"/>
    <dgm:cxn modelId="{BD7A9694-ED15-4E04-B37B-42D2F7069B45}" type="presParOf" srcId="{12132026-6666-4C6E-BD18-B78CE3294CA9}" destId="{894FDF31-4F94-4118-89E3-EA6432804523}" srcOrd="1" destOrd="0" presId="urn:microsoft.com/office/officeart/2005/8/layout/hProcess4"/>
    <dgm:cxn modelId="{E9E2B3D9-9450-4829-B122-42EDEABA34B0}" type="presParOf" srcId="{12132026-6666-4C6E-BD18-B78CE3294CA9}" destId="{536770E2-AD07-4BD7-804C-0437A0334435}" srcOrd="2" destOrd="0" presId="urn:microsoft.com/office/officeart/2005/8/layout/hProcess4"/>
    <dgm:cxn modelId="{4C4AC35E-20C8-4203-8D35-4CF9D2E54822}" type="presParOf" srcId="{12132026-6666-4C6E-BD18-B78CE3294CA9}" destId="{5E2C0E80-89B1-49EE-A016-899300B7AEEC}" srcOrd="3" destOrd="0" presId="urn:microsoft.com/office/officeart/2005/8/layout/hProcess4"/>
    <dgm:cxn modelId="{6DEE8AA5-EA19-45D6-93C8-1E3BAE5A1525}" type="presParOf" srcId="{12132026-6666-4C6E-BD18-B78CE3294CA9}" destId="{FB5BBCD4-87B3-4484-B060-6B79039F7A74}" srcOrd="4" destOrd="0" presId="urn:microsoft.com/office/officeart/2005/8/layout/hProcess4"/>
    <dgm:cxn modelId="{BB9147C8-DB19-47BD-B923-3AD2200943F1}" type="presParOf" srcId="{23FF6C61-A8A3-455F-968C-FD75B188940B}" destId="{94FC5A7B-A68B-4C1F-9360-99254ED891FC}" srcOrd="3" destOrd="0" presId="urn:microsoft.com/office/officeart/2005/8/layout/hProcess4"/>
    <dgm:cxn modelId="{474E9921-B890-47DE-8930-9E8AF2B5D2D0}" type="presParOf" srcId="{23FF6C61-A8A3-455F-968C-FD75B188940B}" destId="{76F0AEF3-AC52-476D-B188-A1356BE5AD3D}" srcOrd="4" destOrd="0" presId="urn:microsoft.com/office/officeart/2005/8/layout/hProcess4"/>
    <dgm:cxn modelId="{3C582656-7407-43F5-A3C7-51A382710E93}" type="presParOf" srcId="{76F0AEF3-AC52-476D-B188-A1356BE5AD3D}" destId="{289A5B17-523C-409E-9451-0E715C5DF601}" srcOrd="0" destOrd="0" presId="urn:microsoft.com/office/officeart/2005/8/layout/hProcess4"/>
    <dgm:cxn modelId="{30BFA016-31FB-4393-AE7A-8209C25945CE}" type="presParOf" srcId="{76F0AEF3-AC52-476D-B188-A1356BE5AD3D}" destId="{16FCFD50-5DD1-44AD-B830-C44AF159C148}" srcOrd="1" destOrd="0" presId="urn:microsoft.com/office/officeart/2005/8/layout/hProcess4"/>
    <dgm:cxn modelId="{7E44B7E5-755A-4DCA-AB9B-F7EA853EB677}" type="presParOf" srcId="{76F0AEF3-AC52-476D-B188-A1356BE5AD3D}" destId="{C4973EA7-DEA1-4732-B7F2-9F9F8B05FBF5}" srcOrd="2" destOrd="0" presId="urn:microsoft.com/office/officeart/2005/8/layout/hProcess4"/>
    <dgm:cxn modelId="{11BBEA72-74DA-4909-AEAF-38C04DD714B5}" type="presParOf" srcId="{76F0AEF3-AC52-476D-B188-A1356BE5AD3D}" destId="{50C1102C-4A2C-4377-ABC2-255F2F524222}" srcOrd="3" destOrd="0" presId="urn:microsoft.com/office/officeart/2005/8/layout/hProcess4"/>
    <dgm:cxn modelId="{2F150173-F080-43C5-8E4B-E28075A899EC}" type="presParOf" srcId="{76F0AEF3-AC52-476D-B188-A1356BE5AD3D}" destId="{7B5F006D-B448-4C38-B291-C92019A42532}"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DADF25C-8BC8-4CA8-9316-779AA59853C5}" type="doc">
      <dgm:prSet loTypeId="urn:microsoft.com/office/officeart/2005/8/layout/chevron1" loCatId="process" qsTypeId="urn:microsoft.com/office/officeart/2005/8/quickstyle/3d5" qsCatId="3D" csTypeId="urn:microsoft.com/office/officeart/2005/8/colors/colorful4" csCatId="colorful" phldr="1"/>
      <dgm:spPr/>
    </dgm:pt>
    <dgm:pt modelId="{05BABF1F-6F6B-4E57-B764-47ED3759B23D}">
      <dgm:prSet phldrT="[Κείμενο]" custT="1"/>
      <dgm:spPr/>
      <dgm:t>
        <a:bodyPr/>
        <a:lstStyle/>
        <a:p>
          <a:r>
            <a:rPr lang="el-GR" sz="2000" b="1" dirty="0">
              <a:solidFill>
                <a:schemeClr val="tx1"/>
              </a:solidFill>
              <a:latin typeface="Comic Sans MS" pitchFamily="66" charset="0"/>
            </a:rPr>
            <a:t>Δυσμενές περιβάλλον</a:t>
          </a:r>
        </a:p>
      </dgm:t>
    </dgm:pt>
    <dgm:pt modelId="{E2731671-B0C7-4262-A420-226243200C42}" type="parTrans" cxnId="{A4DC9F6B-4317-4228-9070-3B5DE42F9076}">
      <dgm:prSet/>
      <dgm:spPr/>
      <dgm:t>
        <a:bodyPr/>
        <a:lstStyle/>
        <a:p>
          <a:endParaRPr lang="el-GR"/>
        </a:p>
      </dgm:t>
    </dgm:pt>
    <dgm:pt modelId="{E4BBF7C8-06E9-4729-94E2-67989D199B2B}" type="sibTrans" cxnId="{A4DC9F6B-4317-4228-9070-3B5DE42F9076}">
      <dgm:prSet/>
      <dgm:spPr/>
      <dgm:t>
        <a:bodyPr/>
        <a:lstStyle/>
        <a:p>
          <a:endParaRPr lang="el-GR"/>
        </a:p>
      </dgm:t>
    </dgm:pt>
    <dgm:pt modelId="{A8DF7A44-DAF3-4DB2-A478-2AA4D50AA3DB}">
      <dgm:prSet phldrT="[Κείμενο]" custT="1"/>
      <dgm:spPr/>
      <dgm:t>
        <a:bodyPr/>
        <a:lstStyle/>
        <a:p>
          <a:r>
            <a:rPr lang="el-GR" sz="2000" b="1" dirty="0">
              <a:solidFill>
                <a:schemeClr val="tx1"/>
              </a:solidFill>
              <a:latin typeface="Comic Sans MS" pitchFamily="66" charset="0"/>
            </a:rPr>
            <a:t>Τραύμα</a:t>
          </a:r>
        </a:p>
      </dgm:t>
    </dgm:pt>
    <dgm:pt modelId="{A0EF818D-CD02-4F7F-A64D-19D22EF9AB01}" type="parTrans" cxnId="{87A7C272-439D-4B9C-A21D-44CF082DEDFE}">
      <dgm:prSet/>
      <dgm:spPr/>
      <dgm:t>
        <a:bodyPr/>
        <a:lstStyle/>
        <a:p>
          <a:endParaRPr lang="el-GR"/>
        </a:p>
      </dgm:t>
    </dgm:pt>
    <dgm:pt modelId="{9A589EC8-D47C-4E35-AF35-F220A8E364FB}" type="sibTrans" cxnId="{87A7C272-439D-4B9C-A21D-44CF082DEDFE}">
      <dgm:prSet/>
      <dgm:spPr/>
      <dgm:t>
        <a:bodyPr/>
        <a:lstStyle/>
        <a:p>
          <a:endParaRPr lang="el-GR"/>
        </a:p>
      </dgm:t>
    </dgm:pt>
    <dgm:pt modelId="{791C4607-C95E-4162-B7D5-E39A81D9BA73}">
      <dgm:prSet phldrT="[Κείμενο]" custT="1"/>
      <dgm:spPr/>
      <dgm:t>
        <a:bodyPr/>
        <a:lstStyle/>
        <a:p>
          <a:r>
            <a:rPr lang="el-GR" sz="1800" b="1" dirty="0">
              <a:solidFill>
                <a:schemeClr val="tx1"/>
              </a:solidFill>
              <a:latin typeface="Comic Sans MS" pitchFamily="66" charset="0"/>
            </a:rPr>
            <a:t>Νευροπαθητικό </a:t>
          </a:r>
        </a:p>
        <a:p>
          <a:r>
            <a:rPr lang="el-GR" sz="1800" b="1" dirty="0">
              <a:solidFill>
                <a:schemeClr val="tx1"/>
              </a:solidFill>
              <a:latin typeface="Comic Sans MS" pitchFamily="66" charset="0"/>
            </a:rPr>
            <a:t>Νευροϊσχαιμικό έλκος </a:t>
          </a:r>
        </a:p>
      </dgm:t>
    </dgm:pt>
    <dgm:pt modelId="{03C0922B-A9F8-45D2-8257-1504D11A8CA5}" type="parTrans" cxnId="{9F70B9B3-2DC1-4E11-915D-75C5CEC29DCA}">
      <dgm:prSet/>
      <dgm:spPr/>
      <dgm:t>
        <a:bodyPr/>
        <a:lstStyle/>
        <a:p>
          <a:endParaRPr lang="el-GR"/>
        </a:p>
      </dgm:t>
    </dgm:pt>
    <dgm:pt modelId="{295893AD-921E-4B54-9D0A-AEE370614F11}" type="sibTrans" cxnId="{9F70B9B3-2DC1-4E11-915D-75C5CEC29DCA}">
      <dgm:prSet/>
      <dgm:spPr/>
      <dgm:t>
        <a:bodyPr/>
        <a:lstStyle/>
        <a:p>
          <a:endParaRPr lang="el-GR"/>
        </a:p>
      </dgm:t>
    </dgm:pt>
    <dgm:pt modelId="{5FBC88EA-F3B0-4E7D-A02B-A44699C8FB2C}" type="pres">
      <dgm:prSet presAssocID="{2DADF25C-8BC8-4CA8-9316-779AA59853C5}" presName="Name0" presStyleCnt="0">
        <dgm:presLayoutVars>
          <dgm:dir/>
          <dgm:animLvl val="lvl"/>
          <dgm:resizeHandles val="exact"/>
        </dgm:presLayoutVars>
      </dgm:prSet>
      <dgm:spPr/>
    </dgm:pt>
    <dgm:pt modelId="{3189BC61-FB3A-4BE2-8FED-0B6323B68B4E}" type="pres">
      <dgm:prSet presAssocID="{05BABF1F-6F6B-4E57-B764-47ED3759B23D}" presName="parTxOnly" presStyleLbl="node1" presStyleIdx="0" presStyleCnt="3">
        <dgm:presLayoutVars>
          <dgm:chMax val="0"/>
          <dgm:chPref val="0"/>
          <dgm:bulletEnabled val="1"/>
        </dgm:presLayoutVars>
      </dgm:prSet>
      <dgm:spPr/>
      <dgm:t>
        <a:bodyPr/>
        <a:lstStyle/>
        <a:p>
          <a:endParaRPr lang="el-GR"/>
        </a:p>
      </dgm:t>
    </dgm:pt>
    <dgm:pt modelId="{31529876-65A6-4E7B-B76D-A4E5B9364880}" type="pres">
      <dgm:prSet presAssocID="{E4BBF7C8-06E9-4729-94E2-67989D199B2B}" presName="parTxOnlySpace" presStyleCnt="0"/>
      <dgm:spPr/>
    </dgm:pt>
    <dgm:pt modelId="{C2703615-DBAA-4203-98A0-FED1898DD32D}" type="pres">
      <dgm:prSet presAssocID="{A8DF7A44-DAF3-4DB2-A478-2AA4D50AA3DB}" presName="parTxOnly" presStyleLbl="node1" presStyleIdx="1" presStyleCnt="3">
        <dgm:presLayoutVars>
          <dgm:chMax val="0"/>
          <dgm:chPref val="0"/>
          <dgm:bulletEnabled val="1"/>
        </dgm:presLayoutVars>
      </dgm:prSet>
      <dgm:spPr/>
      <dgm:t>
        <a:bodyPr/>
        <a:lstStyle/>
        <a:p>
          <a:endParaRPr lang="el-GR"/>
        </a:p>
      </dgm:t>
    </dgm:pt>
    <dgm:pt modelId="{71280FBC-0D25-4F3A-AA26-CF749E81C39D}" type="pres">
      <dgm:prSet presAssocID="{9A589EC8-D47C-4E35-AF35-F220A8E364FB}" presName="parTxOnlySpace" presStyleCnt="0"/>
      <dgm:spPr/>
    </dgm:pt>
    <dgm:pt modelId="{07391B8B-8B27-4A6A-AF71-DA4D425DA4D7}" type="pres">
      <dgm:prSet presAssocID="{791C4607-C95E-4162-B7D5-E39A81D9BA73}" presName="parTxOnly" presStyleLbl="node1" presStyleIdx="2" presStyleCnt="3" custLinFactNeighborX="4091" custLinFactNeighborY="884">
        <dgm:presLayoutVars>
          <dgm:chMax val="0"/>
          <dgm:chPref val="0"/>
          <dgm:bulletEnabled val="1"/>
        </dgm:presLayoutVars>
      </dgm:prSet>
      <dgm:spPr/>
      <dgm:t>
        <a:bodyPr/>
        <a:lstStyle/>
        <a:p>
          <a:endParaRPr lang="el-GR"/>
        </a:p>
      </dgm:t>
    </dgm:pt>
  </dgm:ptLst>
  <dgm:cxnLst>
    <dgm:cxn modelId="{A4DC9F6B-4317-4228-9070-3B5DE42F9076}" srcId="{2DADF25C-8BC8-4CA8-9316-779AA59853C5}" destId="{05BABF1F-6F6B-4E57-B764-47ED3759B23D}" srcOrd="0" destOrd="0" parTransId="{E2731671-B0C7-4262-A420-226243200C42}" sibTransId="{E4BBF7C8-06E9-4729-94E2-67989D199B2B}"/>
    <dgm:cxn modelId="{193DA191-EABB-4207-9640-BFC51CE1CD26}" type="presOf" srcId="{2DADF25C-8BC8-4CA8-9316-779AA59853C5}" destId="{5FBC88EA-F3B0-4E7D-A02B-A44699C8FB2C}" srcOrd="0" destOrd="0" presId="urn:microsoft.com/office/officeart/2005/8/layout/chevron1"/>
    <dgm:cxn modelId="{6224938E-D6A6-4F58-8975-A46EBDC93A07}" type="presOf" srcId="{791C4607-C95E-4162-B7D5-E39A81D9BA73}" destId="{07391B8B-8B27-4A6A-AF71-DA4D425DA4D7}" srcOrd="0" destOrd="0" presId="urn:microsoft.com/office/officeart/2005/8/layout/chevron1"/>
    <dgm:cxn modelId="{E9D72445-C958-4DD3-8C2E-52660995B8F3}" type="presOf" srcId="{A8DF7A44-DAF3-4DB2-A478-2AA4D50AA3DB}" destId="{C2703615-DBAA-4203-98A0-FED1898DD32D}" srcOrd="0" destOrd="0" presId="urn:microsoft.com/office/officeart/2005/8/layout/chevron1"/>
    <dgm:cxn modelId="{9F70B9B3-2DC1-4E11-915D-75C5CEC29DCA}" srcId="{2DADF25C-8BC8-4CA8-9316-779AA59853C5}" destId="{791C4607-C95E-4162-B7D5-E39A81D9BA73}" srcOrd="2" destOrd="0" parTransId="{03C0922B-A9F8-45D2-8257-1504D11A8CA5}" sibTransId="{295893AD-921E-4B54-9D0A-AEE370614F11}"/>
    <dgm:cxn modelId="{87A7C272-439D-4B9C-A21D-44CF082DEDFE}" srcId="{2DADF25C-8BC8-4CA8-9316-779AA59853C5}" destId="{A8DF7A44-DAF3-4DB2-A478-2AA4D50AA3DB}" srcOrd="1" destOrd="0" parTransId="{A0EF818D-CD02-4F7F-A64D-19D22EF9AB01}" sibTransId="{9A589EC8-D47C-4E35-AF35-F220A8E364FB}"/>
    <dgm:cxn modelId="{B89C65FD-901C-46B1-BD20-7FD5DD00A221}" type="presOf" srcId="{05BABF1F-6F6B-4E57-B764-47ED3759B23D}" destId="{3189BC61-FB3A-4BE2-8FED-0B6323B68B4E}" srcOrd="0" destOrd="0" presId="urn:microsoft.com/office/officeart/2005/8/layout/chevron1"/>
    <dgm:cxn modelId="{864D9E7B-6B6E-4B0F-A6C7-412E47511B2F}" type="presParOf" srcId="{5FBC88EA-F3B0-4E7D-A02B-A44699C8FB2C}" destId="{3189BC61-FB3A-4BE2-8FED-0B6323B68B4E}" srcOrd="0" destOrd="0" presId="urn:microsoft.com/office/officeart/2005/8/layout/chevron1"/>
    <dgm:cxn modelId="{FC50AFA9-253A-41B7-AB8B-FB76A2B3F42B}" type="presParOf" srcId="{5FBC88EA-F3B0-4E7D-A02B-A44699C8FB2C}" destId="{31529876-65A6-4E7B-B76D-A4E5B9364880}" srcOrd="1" destOrd="0" presId="urn:microsoft.com/office/officeart/2005/8/layout/chevron1"/>
    <dgm:cxn modelId="{D8BDD7F6-E1B7-4569-BBD7-8A183F9BDB58}" type="presParOf" srcId="{5FBC88EA-F3B0-4E7D-A02B-A44699C8FB2C}" destId="{C2703615-DBAA-4203-98A0-FED1898DD32D}" srcOrd="2" destOrd="0" presId="urn:microsoft.com/office/officeart/2005/8/layout/chevron1"/>
    <dgm:cxn modelId="{8EB5C5B3-15B1-43BC-8562-3529A9027B62}" type="presParOf" srcId="{5FBC88EA-F3B0-4E7D-A02B-A44699C8FB2C}" destId="{71280FBC-0D25-4F3A-AA26-CF749E81C39D}" srcOrd="3" destOrd="0" presId="urn:microsoft.com/office/officeart/2005/8/layout/chevron1"/>
    <dgm:cxn modelId="{C678AC0E-F828-4BB2-83B7-01112BB5E116}" type="presParOf" srcId="{5FBC88EA-F3B0-4E7D-A02B-A44699C8FB2C}" destId="{07391B8B-8B27-4A6A-AF71-DA4D425DA4D7}"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F8AF257-2AD1-4EC2-A8AD-7F5A6069492E}" type="doc">
      <dgm:prSet loTypeId="urn:microsoft.com/office/officeart/2005/8/layout/process2" loCatId="process" qsTypeId="urn:microsoft.com/office/officeart/2005/8/quickstyle/simple5" qsCatId="simple" csTypeId="urn:microsoft.com/office/officeart/2005/8/colors/accent1_2" csCatId="accent1" phldr="1"/>
      <dgm:spPr/>
    </dgm:pt>
    <dgm:pt modelId="{52E8B955-8351-4BCB-AB86-0D92EFCBF5C9}">
      <dgm:prSet phldrT="[Κείμενο]" custT="1"/>
      <dgm:spPr/>
      <dgm:t>
        <a:bodyPr/>
        <a:lstStyle/>
        <a:p>
          <a:r>
            <a:rPr lang="el-GR" sz="1800" b="1" dirty="0">
              <a:latin typeface="Comic Sans MS" pitchFamily="66" charset="0"/>
            </a:rPr>
            <a:t>Σακχαρώδης Διαβήτης </a:t>
          </a:r>
        </a:p>
      </dgm:t>
    </dgm:pt>
    <dgm:pt modelId="{8612C9BA-F223-464B-934B-E208E6B8D85D}" type="parTrans" cxnId="{9A1C5338-CF36-43A6-A7F4-5FDB5D97C0D8}">
      <dgm:prSet/>
      <dgm:spPr/>
      <dgm:t>
        <a:bodyPr/>
        <a:lstStyle/>
        <a:p>
          <a:endParaRPr lang="el-GR"/>
        </a:p>
      </dgm:t>
    </dgm:pt>
    <dgm:pt modelId="{44C91545-37CC-427E-92EF-5EF436096B59}" type="sibTrans" cxnId="{9A1C5338-CF36-43A6-A7F4-5FDB5D97C0D8}">
      <dgm:prSet/>
      <dgm:spPr/>
      <dgm:t>
        <a:bodyPr/>
        <a:lstStyle/>
        <a:p>
          <a:endParaRPr lang="el-GR"/>
        </a:p>
      </dgm:t>
    </dgm:pt>
    <dgm:pt modelId="{E7079993-DFCF-44F1-A734-9F0AD66FCFDC}">
      <dgm:prSet phldrT="[Κείμενο]"/>
      <dgm:spPr/>
      <dgm:t>
        <a:bodyPr/>
        <a:lstStyle/>
        <a:p>
          <a:r>
            <a:rPr lang="el-GR" b="1" dirty="0">
              <a:latin typeface="Comic Sans MS" pitchFamily="66" charset="0"/>
            </a:rPr>
            <a:t>Υπεργλυκαιμία</a:t>
          </a:r>
          <a:r>
            <a:rPr lang="el-GR" dirty="0">
              <a:latin typeface="Comic Sans MS" pitchFamily="66" charset="0"/>
            </a:rPr>
            <a:t> </a:t>
          </a:r>
        </a:p>
      </dgm:t>
    </dgm:pt>
    <dgm:pt modelId="{C659CCDE-319D-4FB7-9585-2A2ADE304180}" type="parTrans" cxnId="{1EF15323-2DCE-4A13-9116-D468C9385F30}">
      <dgm:prSet/>
      <dgm:spPr/>
      <dgm:t>
        <a:bodyPr/>
        <a:lstStyle/>
        <a:p>
          <a:endParaRPr lang="el-GR"/>
        </a:p>
      </dgm:t>
    </dgm:pt>
    <dgm:pt modelId="{CD1A22AC-5173-4ABB-88AE-91D3193C7E5B}" type="sibTrans" cxnId="{1EF15323-2DCE-4A13-9116-D468C9385F30}">
      <dgm:prSet/>
      <dgm:spPr/>
      <dgm:t>
        <a:bodyPr/>
        <a:lstStyle/>
        <a:p>
          <a:endParaRPr lang="el-GR"/>
        </a:p>
      </dgm:t>
    </dgm:pt>
    <dgm:pt modelId="{9270C118-1B0F-45E2-83AE-56DC647EA09E}">
      <dgm:prSet phldrT="[Κείμενο]"/>
      <dgm:spPr/>
      <dgm:t>
        <a:bodyPr/>
        <a:lstStyle/>
        <a:p>
          <a:r>
            <a:rPr lang="el-GR" b="1" dirty="0">
              <a:latin typeface="Comic Sans MS" pitchFamily="66" charset="0"/>
            </a:rPr>
            <a:t>Α </a:t>
          </a:r>
          <a:r>
            <a:rPr lang="en-US" b="1" dirty="0">
              <a:latin typeface="Comic Sans MS" pitchFamily="66" charset="0"/>
            </a:rPr>
            <a:t>G E s</a:t>
          </a:r>
          <a:endParaRPr lang="el-GR" b="1" dirty="0">
            <a:latin typeface="Comic Sans MS" pitchFamily="66" charset="0"/>
          </a:endParaRPr>
        </a:p>
      </dgm:t>
    </dgm:pt>
    <dgm:pt modelId="{98B3BF8D-C9C6-491A-80E1-E120A2B3C0F8}" type="parTrans" cxnId="{4C526D48-477B-4C30-B27D-E27F3E4C91ED}">
      <dgm:prSet/>
      <dgm:spPr/>
      <dgm:t>
        <a:bodyPr/>
        <a:lstStyle/>
        <a:p>
          <a:endParaRPr lang="el-GR"/>
        </a:p>
      </dgm:t>
    </dgm:pt>
    <dgm:pt modelId="{0A71C3C9-2568-4952-B785-4F07C0CFD0DD}" type="sibTrans" cxnId="{4C526D48-477B-4C30-B27D-E27F3E4C91ED}">
      <dgm:prSet/>
      <dgm:spPr/>
      <dgm:t>
        <a:bodyPr/>
        <a:lstStyle/>
        <a:p>
          <a:endParaRPr lang="el-GR"/>
        </a:p>
      </dgm:t>
    </dgm:pt>
    <dgm:pt modelId="{6538C463-3048-444A-BC9C-E8E27C7EA013}" type="pres">
      <dgm:prSet presAssocID="{8F8AF257-2AD1-4EC2-A8AD-7F5A6069492E}" presName="linearFlow" presStyleCnt="0">
        <dgm:presLayoutVars>
          <dgm:resizeHandles val="exact"/>
        </dgm:presLayoutVars>
      </dgm:prSet>
      <dgm:spPr/>
    </dgm:pt>
    <dgm:pt modelId="{443DD40B-E070-43E0-983A-E221FD0C3F1A}" type="pres">
      <dgm:prSet presAssocID="{52E8B955-8351-4BCB-AB86-0D92EFCBF5C9}" presName="node" presStyleLbl="node1" presStyleIdx="0" presStyleCnt="3" custScaleX="139285" custScaleY="40081">
        <dgm:presLayoutVars>
          <dgm:bulletEnabled val="1"/>
        </dgm:presLayoutVars>
      </dgm:prSet>
      <dgm:spPr/>
      <dgm:t>
        <a:bodyPr/>
        <a:lstStyle/>
        <a:p>
          <a:endParaRPr lang="el-GR"/>
        </a:p>
      </dgm:t>
    </dgm:pt>
    <dgm:pt modelId="{B1C83C46-79E2-4F43-97D0-4B64C0B09794}" type="pres">
      <dgm:prSet presAssocID="{44C91545-37CC-427E-92EF-5EF436096B59}" presName="sibTrans" presStyleLbl="sibTrans2D1" presStyleIdx="0" presStyleCnt="2" custAng="719278" custScaleX="110751" custScaleY="132177"/>
      <dgm:spPr/>
      <dgm:t>
        <a:bodyPr/>
        <a:lstStyle/>
        <a:p>
          <a:endParaRPr lang="el-GR"/>
        </a:p>
      </dgm:t>
    </dgm:pt>
    <dgm:pt modelId="{3E91F6B7-5C9F-43D6-BB5D-FAC120388622}" type="pres">
      <dgm:prSet presAssocID="{44C91545-37CC-427E-92EF-5EF436096B59}" presName="connectorText" presStyleLbl="sibTrans2D1" presStyleIdx="0" presStyleCnt="2"/>
      <dgm:spPr/>
      <dgm:t>
        <a:bodyPr/>
        <a:lstStyle/>
        <a:p>
          <a:endParaRPr lang="el-GR"/>
        </a:p>
      </dgm:t>
    </dgm:pt>
    <dgm:pt modelId="{97D9EFA1-4EE7-453E-9D7D-F1627A95A7DE}" type="pres">
      <dgm:prSet presAssocID="{E7079993-DFCF-44F1-A734-9F0AD66FCFDC}" presName="node" presStyleLbl="node1" presStyleIdx="1" presStyleCnt="3" custScaleX="107447" custScaleY="78717" custLinFactNeighborX="5632" custLinFactNeighborY="-6607">
        <dgm:presLayoutVars>
          <dgm:bulletEnabled val="1"/>
        </dgm:presLayoutVars>
      </dgm:prSet>
      <dgm:spPr/>
      <dgm:t>
        <a:bodyPr/>
        <a:lstStyle/>
        <a:p>
          <a:endParaRPr lang="el-GR"/>
        </a:p>
      </dgm:t>
    </dgm:pt>
    <dgm:pt modelId="{A2098486-C29A-4BCB-9949-C71C86BFA454}" type="pres">
      <dgm:prSet presAssocID="{CD1A22AC-5173-4ABB-88AE-91D3193C7E5B}" presName="sibTrans" presStyleLbl="sibTrans2D1" presStyleIdx="1" presStyleCnt="2"/>
      <dgm:spPr/>
      <dgm:t>
        <a:bodyPr/>
        <a:lstStyle/>
        <a:p>
          <a:endParaRPr lang="el-GR"/>
        </a:p>
      </dgm:t>
    </dgm:pt>
    <dgm:pt modelId="{249C5F9C-B371-4634-A2C7-DC7E798AD90F}" type="pres">
      <dgm:prSet presAssocID="{CD1A22AC-5173-4ABB-88AE-91D3193C7E5B}" presName="connectorText" presStyleLbl="sibTrans2D1" presStyleIdx="1" presStyleCnt="2"/>
      <dgm:spPr/>
      <dgm:t>
        <a:bodyPr/>
        <a:lstStyle/>
        <a:p>
          <a:endParaRPr lang="el-GR"/>
        </a:p>
      </dgm:t>
    </dgm:pt>
    <dgm:pt modelId="{9525EADC-A2E6-48A6-B499-C04BDAB88BC5}" type="pres">
      <dgm:prSet presAssocID="{9270C118-1B0F-45E2-83AE-56DC647EA09E}" presName="node" presStyleLbl="node1" presStyleIdx="2" presStyleCnt="3" custScaleX="123895" custScaleY="78817" custLinFactNeighborX="8358" custLinFactNeighborY="-20895">
        <dgm:presLayoutVars>
          <dgm:bulletEnabled val="1"/>
        </dgm:presLayoutVars>
      </dgm:prSet>
      <dgm:spPr/>
      <dgm:t>
        <a:bodyPr/>
        <a:lstStyle/>
        <a:p>
          <a:endParaRPr lang="el-GR"/>
        </a:p>
      </dgm:t>
    </dgm:pt>
  </dgm:ptLst>
  <dgm:cxnLst>
    <dgm:cxn modelId="{28C16660-69AC-4031-9123-F0134EF5E79E}" type="presOf" srcId="{CD1A22AC-5173-4ABB-88AE-91D3193C7E5B}" destId="{A2098486-C29A-4BCB-9949-C71C86BFA454}" srcOrd="0" destOrd="0" presId="urn:microsoft.com/office/officeart/2005/8/layout/process2"/>
    <dgm:cxn modelId="{77FD4F0E-5B96-4078-BD5C-239A1B211F32}" type="presOf" srcId="{9270C118-1B0F-45E2-83AE-56DC647EA09E}" destId="{9525EADC-A2E6-48A6-B499-C04BDAB88BC5}" srcOrd="0" destOrd="0" presId="urn:microsoft.com/office/officeart/2005/8/layout/process2"/>
    <dgm:cxn modelId="{4C526D48-477B-4C30-B27D-E27F3E4C91ED}" srcId="{8F8AF257-2AD1-4EC2-A8AD-7F5A6069492E}" destId="{9270C118-1B0F-45E2-83AE-56DC647EA09E}" srcOrd="2" destOrd="0" parTransId="{98B3BF8D-C9C6-491A-80E1-E120A2B3C0F8}" sibTransId="{0A71C3C9-2568-4952-B785-4F07C0CFD0DD}"/>
    <dgm:cxn modelId="{FC4D8EC8-AB76-4A00-B298-0A732BF46C7E}" type="presOf" srcId="{CD1A22AC-5173-4ABB-88AE-91D3193C7E5B}" destId="{249C5F9C-B371-4634-A2C7-DC7E798AD90F}" srcOrd="1" destOrd="0" presId="urn:microsoft.com/office/officeart/2005/8/layout/process2"/>
    <dgm:cxn modelId="{F2275E2F-CC19-4B90-8660-80A33AA52089}" type="presOf" srcId="{8F8AF257-2AD1-4EC2-A8AD-7F5A6069492E}" destId="{6538C463-3048-444A-BC9C-E8E27C7EA013}" srcOrd="0" destOrd="0" presId="urn:microsoft.com/office/officeart/2005/8/layout/process2"/>
    <dgm:cxn modelId="{9A1C5338-CF36-43A6-A7F4-5FDB5D97C0D8}" srcId="{8F8AF257-2AD1-4EC2-A8AD-7F5A6069492E}" destId="{52E8B955-8351-4BCB-AB86-0D92EFCBF5C9}" srcOrd="0" destOrd="0" parTransId="{8612C9BA-F223-464B-934B-E208E6B8D85D}" sibTransId="{44C91545-37CC-427E-92EF-5EF436096B59}"/>
    <dgm:cxn modelId="{323CE6FF-AF51-4887-BB7B-82E2132D184B}" type="presOf" srcId="{44C91545-37CC-427E-92EF-5EF436096B59}" destId="{3E91F6B7-5C9F-43D6-BB5D-FAC120388622}" srcOrd="1" destOrd="0" presId="urn:microsoft.com/office/officeart/2005/8/layout/process2"/>
    <dgm:cxn modelId="{70863490-8DA3-433C-BEEC-6BC4D1084BA5}" type="presOf" srcId="{E7079993-DFCF-44F1-A734-9F0AD66FCFDC}" destId="{97D9EFA1-4EE7-453E-9D7D-F1627A95A7DE}" srcOrd="0" destOrd="0" presId="urn:microsoft.com/office/officeart/2005/8/layout/process2"/>
    <dgm:cxn modelId="{A278B428-AE54-44DA-9D6C-DF6D9F459971}" type="presOf" srcId="{52E8B955-8351-4BCB-AB86-0D92EFCBF5C9}" destId="{443DD40B-E070-43E0-983A-E221FD0C3F1A}" srcOrd="0" destOrd="0" presId="urn:microsoft.com/office/officeart/2005/8/layout/process2"/>
    <dgm:cxn modelId="{1EF15323-2DCE-4A13-9116-D468C9385F30}" srcId="{8F8AF257-2AD1-4EC2-A8AD-7F5A6069492E}" destId="{E7079993-DFCF-44F1-A734-9F0AD66FCFDC}" srcOrd="1" destOrd="0" parTransId="{C659CCDE-319D-4FB7-9585-2A2ADE304180}" sibTransId="{CD1A22AC-5173-4ABB-88AE-91D3193C7E5B}"/>
    <dgm:cxn modelId="{C07C0CF6-D903-4FC8-A01F-7B643347A332}" type="presOf" srcId="{44C91545-37CC-427E-92EF-5EF436096B59}" destId="{B1C83C46-79E2-4F43-97D0-4B64C0B09794}" srcOrd="0" destOrd="0" presId="urn:microsoft.com/office/officeart/2005/8/layout/process2"/>
    <dgm:cxn modelId="{2F5A47F1-2993-4889-8BB6-BFBD1BB9A081}" type="presParOf" srcId="{6538C463-3048-444A-BC9C-E8E27C7EA013}" destId="{443DD40B-E070-43E0-983A-E221FD0C3F1A}" srcOrd="0" destOrd="0" presId="urn:microsoft.com/office/officeart/2005/8/layout/process2"/>
    <dgm:cxn modelId="{E00C5089-EF16-41E8-989A-F2B2497E13C8}" type="presParOf" srcId="{6538C463-3048-444A-BC9C-E8E27C7EA013}" destId="{B1C83C46-79E2-4F43-97D0-4B64C0B09794}" srcOrd="1" destOrd="0" presId="urn:microsoft.com/office/officeart/2005/8/layout/process2"/>
    <dgm:cxn modelId="{29ED1C67-E540-44D5-803F-4C9D02B29CD7}" type="presParOf" srcId="{B1C83C46-79E2-4F43-97D0-4B64C0B09794}" destId="{3E91F6B7-5C9F-43D6-BB5D-FAC120388622}" srcOrd="0" destOrd="0" presId="urn:microsoft.com/office/officeart/2005/8/layout/process2"/>
    <dgm:cxn modelId="{213D4852-2409-4722-A7D3-D707932129D2}" type="presParOf" srcId="{6538C463-3048-444A-BC9C-E8E27C7EA013}" destId="{97D9EFA1-4EE7-453E-9D7D-F1627A95A7DE}" srcOrd="2" destOrd="0" presId="urn:microsoft.com/office/officeart/2005/8/layout/process2"/>
    <dgm:cxn modelId="{4D176996-4932-433C-8F72-F6448C540464}" type="presParOf" srcId="{6538C463-3048-444A-BC9C-E8E27C7EA013}" destId="{A2098486-C29A-4BCB-9949-C71C86BFA454}" srcOrd="3" destOrd="0" presId="urn:microsoft.com/office/officeart/2005/8/layout/process2"/>
    <dgm:cxn modelId="{0F345541-90FB-453B-A699-92688AE0230C}" type="presParOf" srcId="{A2098486-C29A-4BCB-9949-C71C86BFA454}" destId="{249C5F9C-B371-4634-A2C7-DC7E798AD90F}" srcOrd="0" destOrd="0" presId="urn:microsoft.com/office/officeart/2005/8/layout/process2"/>
    <dgm:cxn modelId="{54BE2E82-48AA-4057-BF41-B73BBE249C96}" type="presParOf" srcId="{6538C463-3048-444A-BC9C-E8E27C7EA013}" destId="{9525EADC-A2E6-48A6-B499-C04BDAB88BC5}"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0D0D09F-31F6-4534-BB52-A4095C8633E9}" type="doc">
      <dgm:prSet loTypeId="urn:microsoft.com/office/officeart/2005/8/layout/venn3" loCatId="relationship" qsTypeId="urn:microsoft.com/office/officeart/2005/8/quickstyle/3d5" qsCatId="3D" csTypeId="urn:microsoft.com/office/officeart/2005/8/colors/accent6_5" csCatId="accent6" phldr="1"/>
      <dgm:spPr/>
      <dgm:t>
        <a:bodyPr/>
        <a:lstStyle/>
        <a:p>
          <a:endParaRPr lang="el-GR"/>
        </a:p>
      </dgm:t>
    </dgm:pt>
    <dgm:pt modelId="{2A53FB37-A90D-48EF-BC3F-5DDF464B43BA}">
      <dgm:prSet phldrT="[Κείμενο]" custT="1"/>
      <dgm:spPr/>
      <dgm:t>
        <a:bodyPr/>
        <a:lstStyle/>
        <a:p>
          <a:r>
            <a:rPr lang="el-GR" sz="2000" b="1" dirty="0">
              <a:latin typeface="Comic Sans MS" pitchFamily="66" charset="0"/>
            </a:rPr>
            <a:t>Σφυροδακτυλία </a:t>
          </a:r>
        </a:p>
      </dgm:t>
    </dgm:pt>
    <dgm:pt modelId="{C893C775-95A6-4200-9E25-E8D87A6D1728}" type="parTrans" cxnId="{EB06B524-5BC8-4E75-B39B-C836EEB42A94}">
      <dgm:prSet/>
      <dgm:spPr/>
      <dgm:t>
        <a:bodyPr/>
        <a:lstStyle/>
        <a:p>
          <a:endParaRPr lang="el-GR"/>
        </a:p>
      </dgm:t>
    </dgm:pt>
    <dgm:pt modelId="{EED2FB58-E981-4147-83D2-418D99255AE1}" type="sibTrans" cxnId="{EB06B524-5BC8-4E75-B39B-C836EEB42A94}">
      <dgm:prSet/>
      <dgm:spPr/>
      <dgm:t>
        <a:bodyPr/>
        <a:lstStyle/>
        <a:p>
          <a:endParaRPr lang="el-GR"/>
        </a:p>
      </dgm:t>
    </dgm:pt>
    <dgm:pt modelId="{55D9E79E-AACE-4037-A257-55EC20461CC4}">
      <dgm:prSet phldrT="[Κείμενο]" custT="1"/>
      <dgm:spPr/>
      <dgm:t>
        <a:bodyPr/>
        <a:lstStyle/>
        <a:p>
          <a:r>
            <a:rPr lang="el-GR" sz="2000" b="1" dirty="0">
              <a:latin typeface="Comic Sans MS" pitchFamily="66" charset="0"/>
            </a:rPr>
            <a:t>Γαμψοδακτυλία </a:t>
          </a:r>
        </a:p>
      </dgm:t>
    </dgm:pt>
    <dgm:pt modelId="{71994C62-30DD-4BC9-B465-1ED7A7A5BEF7}" type="parTrans" cxnId="{CAA5B5B8-F5E8-4A3D-B30B-B1EAC8085A5C}">
      <dgm:prSet/>
      <dgm:spPr/>
      <dgm:t>
        <a:bodyPr/>
        <a:lstStyle/>
        <a:p>
          <a:endParaRPr lang="el-GR"/>
        </a:p>
      </dgm:t>
    </dgm:pt>
    <dgm:pt modelId="{EFCFEB92-454B-46F8-BBB5-B734B98D9D21}" type="sibTrans" cxnId="{CAA5B5B8-F5E8-4A3D-B30B-B1EAC8085A5C}">
      <dgm:prSet/>
      <dgm:spPr/>
      <dgm:t>
        <a:bodyPr/>
        <a:lstStyle/>
        <a:p>
          <a:endParaRPr lang="el-GR"/>
        </a:p>
      </dgm:t>
    </dgm:pt>
    <dgm:pt modelId="{54CD493D-3859-41B0-BC12-845599910600}">
      <dgm:prSet phldrT="[Κείμενο]" custT="1"/>
      <dgm:spPr/>
      <dgm:t>
        <a:bodyPr/>
        <a:lstStyle/>
        <a:p>
          <a:r>
            <a:rPr lang="el-GR" sz="2000" b="1" dirty="0">
              <a:latin typeface="Comic Sans MS" pitchFamily="66" charset="0"/>
            </a:rPr>
            <a:t>Βλαισός μέγας δάκτυλος</a:t>
          </a:r>
        </a:p>
      </dgm:t>
    </dgm:pt>
    <dgm:pt modelId="{138D93AE-8F2F-4F30-8D1E-256C7F01B829}" type="parTrans" cxnId="{3E7B8584-74A3-4936-B48C-7EA38AF6173B}">
      <dgm:prSet/>
      <dgm:spPr/>
      <dgm:t>
        <a:bodyPr/>
        <a:lstStyle/>
        <a:p>
          <a:endParaRPr lang="el-GR"/>
        </a:p>
      </dgm:t>
    </dgm:pt>
    <dgm:pt modelId="{86F9521C-63E5-4F94-B3A5-263E73C48201}" type="sibTrans" cxnId="{3E7B8584-74A3-4936-B48C-7EA38AF6173B}">
      <dgm:prSet/>
      <dgm:spPr/>
      <dgm:t>
        <a:bodyPr/>
        <a:lstStyle/>
        <a:p>
          <a:endParaRPr lang="el-GR"/>
        </a:p>
      </dgm:t>
    </dgm:pt>
    <dgm:pt modelId="{6EE06D49-2BC4-4B93-90E6-2B525F11BC95}" type="pres">
      <dgm:prSet presAssocID="{60D0D09F-31F6-4534-BB52-A4095C8633E9}" presName="Name0" presStyleCnt="0">
        <dgm:presLayoutVars>
          <dgm:dir/>
          <dgm:resizeHandles val="exact"/>
        </dgm:presLayoutVars>
      </dgm:prSet>
      <dgm:spPr/>
      <dgm:t>
        <a:bodyPr/>
        <a:lstStyle/>
        <a:p>
          <a:endParaRPr lang="el-GR"/>
        </a:p>
      </dgm:t>
    </dgm:pt>
    <dgm:pt modelId="{8AE565B2-AD96-4079-AD7D-C74631E4E020}" type="pres">
      <dgm:prSet presAssocID="{2A53FB37-A90D-48EF-BC3F-5DDF464B43BA}" presName="Name5" presStyleLbl="vennNode1" presStyleIdx="0" presStyleCnt="3">
        <dgm:presLayoutVars>
          <dgm:bulletEnabled val="1"/>
        </dgm:presLayoutVars>
      </dgm:prSet>
      <dgm:spPr/>
      <dgm:t>
        <a:bodyPr/>
        <a:lstStyle/>
        <a:p>
          <a:endParaRPr lang="el-GR"/>
        </a:p>
      </dgm:t>
    </dgm:pt>
    <dgm:pt modelId="{F89466CE-8CCD-4CD5-8FCE-2575994D26D8}" type="pres">
      <dgm:prSet presAssocID="{EED2FB58-E981-4147-83D2-418D99255AE1}" presName="space" presStyleCnt="0"/>
      <dgm:spPr/>
    </dgm:pt>
    <dgm:pt modelId="{CB5FF590-3170-461C-B652-7042A4E66F7E}" type="pres">
      <dgm:prSet presAssocID="{55D9E79E-AACE-4037-A257-55EC20461CC4}" presName="Name5" presStyleLbl="vennNode1" presStyleIdx="1" presStyleCnt="3">
        <dgm:presLayoutVars>
          <dgm:bulletEnabled val="1"/>
        </dgm:presLayoutVars>
      </dgm:prSet>
      <dgm:spPr/>
      <dgm:t>
        <a:bodyPr/>
        <a:lstStyle/>
        <a:p>
          <a:endParaRPr lang="el-GR"/>
        </a:p>
      </dgm:t>
    </dgm:pt>
    <dgm:pt modelId="{9B655DEB-9605-448B-9723-6D85F17718F1}" type="pres">
      <dgm:prSet presAssocID="{EFCFEB92-454B-46F8-BBB5-B734B98D9D21}" presName="space" presStyleCnt="0"/>
      <dgm:spPr/>
    </dgm:pt>
    <dgm:pt modelId="{22FB565E-405A-4565-83E7-06ACC783B61F}" type="pres">
      <dgm:prSet presAssocID="{54CD493D-3859-41B0-BC12-845599910600}" presName="Name5" presStyleLbl="vennNode1" presStyleIdx="2" presStyleCnt="3">
        <dgm:presLayoutVars>
          <dgm:bulletEnabled val="1"/>
        </dgm:presLayoutVars>
      </dgm:prSet>
      <dgm:spPr/>
      <dgm:t>
        <a:bodyPr/>
        <a:lstStyle/>
        <a:p>
          <a:endParaRPr lang="el-GR"/>
        </a:p>
      </dgm:t>
    </dgm:pt>
  </dgm:ptLst>
  <dgm:cxnLst>
    <dgm:cxn modelId="{B8D45883-778D-4BF5-9625-2EAE8086CA73}" type="presOf" srcId="{2A53FB37-A90D-48EF-BC3F-5DDF464B43BA}" destId="{8AE565B2-AD96-4079-AD7D-C74631E4E020}" srcOrd="0" destOrd="0" presId="urn:microsoft.com/office/officeart/2005/8/layout/venn3"/>
    <dgm:cxn modelId="{25A3A0A3-B5E9-4C14-BD0A-0CB1976ECF1E}" type="presOf" srcId="{60D0D09F-31F6-4534-BB52-A4095C8633E9}" destId="{6EE06D49-2BC4-4B93-90E6-2B525F11BC95}" srcOrd="0" destOrd="0" presId="urn:microsoft.com/office/officeart/2005/8/layout/venn3"/>
    <dgm:cxn modelId="{EA03FAEF-2A27-4A28-B4ED-3ECFA7C5AB49}" type="presOf" srcId="{55D9E79E-AACE-4037-A257-55EC20461CC4}" destId="{CB5FF590-3170-461C-B652-7042A4E66F7E}" srcOrd="0" destOrd="0" presId="urn:microsoft.com/office/officeart/2005/8/layout/venn3"/>
    <dgm:cxn modelId="{EB06B524-5BC8-4E75-B39B-C836EEB42A94}" srcId="{60D0D09F-31F6-4534-BB52-A4095C8633E9}" destId="{2A53FB37-A90D-48EF-BC3F-5DDF464B43BA}" srcOrd="0" destOrd="0" parTransId="{C893C775-95A6-4200-9E25-E8D87A6D1728}" sibTransId="{EED2FB58-E981-4147-83D2-418D99255AE1}"/>
    <dgm:cxn modelId="{61A708E4-F8CA-4C1B-9BFF-D37486D06EA5}" type="presOf" srcId="{54CD493D-3859-41B0-BC12-845599910600}" destId="{22FB565E-405A-4565-83E7-06ACC783B61F}" srcOrd="0" destOrd="0" presId="urn:microsoft.com/office/officeart/2005/8/layout/venn3"/>
    <dgm:cxn modelId="{3E7B8584-74A3-4936-B48C-7EA38AF6173B}" srcId="{60D0D09F-31F6-4534-BB52-A4095C8633E9}" destId="{54CD493D-3859-41B0-BC12-845599910600}" srcOrd="2" destOrd="0" parTransId="{138D93AE-8F2F-4F30-8D1E-256C7F01B829}" sibTransId="{86F9521C-63E5-4F94-B3A5-263E73C48201}"/>
    <dgm:cxn modelId="{CAA5B5B8-F5E8-4A3D-B30B-B1EAC8085A5C}" srcId="{60D0D09F-31F6-4534-BB52-A4095C8633E9}" destId="{55D9E79E-AACE-4037-A257-55EC20461CC4}" srcOrd="1" destOrd="0" parTransId="{71994C62-30DD-4BC9-B465-1ED7A7A5BEF7}" sibTransId="{EFCFEB92-454B-46F8-BBB5-B734B98D9D21}"/>
    <dgm:cxn modelId="{B3FF4286-E308-45EA-9A26-027DB065C37A}" type="presParOf" srcId="{6EE06D49-2BC4-4B93-90E6-2B525F11BC95}" destId="{8AE565B2-AD96-4079-AD7D-C74631E4E020}" srcOrd="0" destOrd="0" presId="urn:microsoft.com/office/officeart/2005/8/layout/venn3"/>
    <dgm:cxn modelId="{0F01C7E5-52A3-4240-B33E-FF0E01642702}" type="presParOf" srcId="{6EE06D49-2BC4-4B93-90E6-2B525F11BC95}" destId="{F89466CE-8CCD-4CD5-8FCE-2575994D26D8}" srcOrd="1" destOrd="0" presId="urn:microsoft.com/office/officeart/2005/8/layout/venn3"/>
    <dgm:cxn modelId="{D90D6987-27C3-485E-BA25-E211205609AB}" type="presParOf" srcId="{6EE06D49-2BC4-4B93-90E6-2B525F11BC95}" destId="{CB5FF590-3170-461C-B652-7042A4E66F7E}" srcOrd="2" destOrd="0" presId="urn:microsoft.com/office/officeart/2005/8/layout/venn3"/>
    <dgm:cxn modelId="{60A1D5A8-5658-4156-9CE6-CB80096F575D}" type="presParOf" srcId="{6EE06D49-2BC4-4B93-90E6-2B525F11BC95}" destId="{9B655DEB-9605-448B-9723-6D85F17718F1}" srcOrd="3" destOrd="0" presId="urn:microsoft.com/office/officeart/2005/8/layout/venn3"/>
    <dgm:cxn modelId="{714E8D2D-8F0D-40DB-B740-58D809A17818}" type="presParOf" srcId="{6EE06D49-2BC4-4B93-90E6-2B525F11BC95}" destId="{22FB565E-405A-4565-83E7-06ACC783B61F}"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DB69752-E22B-46C7-871A-ACA9D07F6668}" type="doc">
      <dgm:prSet loTypeId="urn:microsoft.com/office/officeart/2005/8/layout/venn3" loCatId="relationship" qsTypeId="urn:microsoft.com/office/officeart/2005/8/quickstyle/3d5" qsCatId="3D" csTypeId="urn:microsoft.com/office/officeart/2005/8/colors/accent6_5" csCatId="accent6" phldr="1"/>
      <dgm:spPr/>
      <dgm:t>
        <a:bodyPr/>
        <a:lstStyle/>
        <a:p>
          <a:endParaRPr lang="el-GR"/>
        </a:p>
      </dgm:t>
    </dgm:pt>
    <dgm:pt modelId="{392D0714-78FE-49D4-A113-05E5B63F34F3}">
      <dgm:prSet phldrT="[Κείμενο]" custT="1"/>
      <dgm:spPr/>
      <dgm:t>
        <a:bodyPr/>
        <a:lstStyle/>
        <a:p>
          <a:r>
            <a:rPr lang="en-US" sz="2000" b="1" dirty="0">
              <a:latin typeface="Comic Sans MS" pitchFamily="66" charset="0"/>
            </a:rPr>
            <a:t>Charcot </a:t>
          </a:r>
          <a:endParaRPr lang="el-GR" sz="2000" b="1" dirty="0">
            <a:latin typeface="Comic Sans MS" pitchFamily="66" charset="0"/>
          </a:endParaRPr>
        </a:p>
      </dgm:t>
    </dgm:pt>
    <dgm:pt modelId="{B4B24884-AA17-48CD-89D8-DE2A6C475928}" type="parTrans" cxnId="{D5F25019-BE1F-47F4-9B6C-CB74DAB43253}">
      <dgm:prSet/>
      <dgm:spPr/>
      <dgm:t>
        <a:bodyPr/>
        <a:lstStyle/>
        <a:p>
          <a:endParaRPr lang="el-GR"/>
        </a:p>
      </dgm:t>
    </dgm:pt>
    <dgm:pt modelId="{A26CA5DD-907B-496E-A962-ADD549F8E487}" type="sibTrans" cxnId="{D5F25019-BE1F-47F4-9B6C-CB74DAB43253}">
      <dgm:prSet/>
      <dgm:spPr/>
      <dgm:t>
        <a:bodyPr/>
        <a:lstStyle/>
        <a:p>
          <a:endParaRPr lang="el-GR"/>
        </a:p>
      </dgm:t>
    </dgm:pt>
    <dgm:pt modelId="{57878C6B-86F1-46F1-9171-04F1FEC1D436}">
      <dgm:prSet phldrT="[Κείμενο]" custT="1"/>
      <dgm:spPr/>
      <dgm:t>
        <a:bodyPr/>
        <a:lstStyle/>
        <a:p>
          <a:r>
            <a:rPr lang="el-GR" sz="1800" b="1" dirty="0">
              <a:latin typeface="Comic Sans MS" pitchFamily="66" charset="0"/>
            </a:rPr>
            <a:t>Δυσκαμψία αρθρώσεων                    (συμπεριλαμβά-νοντας και τον δύσκαμπτο μέγα δάκτυλο) </a:t>
          </a:r>
        </a:p>
      </dgm:t>
    </dgm:pt>
    <dgm:pt modelId="{A962D42F-23A5-41E6-9A0D-5CDEEFD72238}" type="parTrans" cxnId="{DB40C5AE-2CBE-4C1D-BD20-44A3D54545E5}">
      <dgm:prSet/>
      <dgm:spPr/>
      <dgm:t>
        <a:bodyPr/>
        <a:lstStyle/>
        <a:p>
          <a:endParaRPr lang="el-GR"/>
        </a:p>
      </dgm:t>
    </dgm:pt>
    <dgm:pt modelId="{B482FF40-50D1-4F4E-BFC5-273C0FAA7614}" type="sibTrans" cxnId="{DB40C5AE-2CBE-4C1D-BD20-44A3D54545E5}">
      <dgm:prSet/>
      <dgm:spPr/>
      <dgm:t>
        <a:bodyPr/>
        <a:lstStyle/>
        <a:p>
          <a:endParaRPr lang="el-GR"/>
        </a:p>
      </dgm:t>
    </dgm:pt>
    <dgm:pt modelId="{A73ABD0E-2945-4DE0-899B-B6D6F6B1EAC1}" type="pres">
      <dgm:prSet presAssocID="{6DB69752-E22B-46C7-871A-ACA9D07F6668}" presName="Name0" presStyleCnt="0">
        <dgm:presLayoutVars>
          <dgm:dir/>
          <dgm:resizeHandles val="exact"/>
        </dgm:presLayoutVars>
      </dgm:prSet>
      <dgm:spPr/>
      <dgm:t>
        <a:bodyPr/>
        <a:lstStyle/>
        <a:p>
          <a:endParaRPr lang="el-GR"/>
        </a:p>
      </dgm:t>
    </dgm:pt>
    <dgm:pt modelId="{C35F45FD-9D13-43BE-8AE1-6A3459A322D4}" type="pres">
      <dgm:prSet presAssocID="{392D0714-78FE-49D4-A113-05E5B63F34F3}" presName="Name5" presStyleLbl="vennNode1" presStyleIdx="0" presStyleCnt="2" custLinFactNeighborX="-45133" custLinFactNeighborY="13">
        <dgm:presLayoutVars>
          <dgm:bulletEnabled val="1"/>
        </dgm:presLayoutVars>
      </dgm:prSet>
      <dgm:spPr/>
      <dgm:t>
        <a:bodyPr/>
        <a:lstStyle/>
        <a:p>
          <a:endParaRPr lang="el-GR"/>
        </a:p>
      </dgm:t>
    </dgm:pt>
    <dgm:pt modelId="{2937C3EF-17D5-4315-917E-BC3E234D7762}" type="pres">
      <dgm:prSet presAssocID="{A26CA5DD-907B-496E-A962-ADD549F8E487}" presName="space" presStyleCnt="0"/>
      <dgm:spPr/>
    </dgm:pt>
    <dgm:pt modelId="{F56FE3F5-38DF-44D7-9F92-1FBF96ECA1B9}" type="pres">
      <dgm:prSet presAssocID="{57878C6B-86F1-46F1-9171-04F1FEC1D436}" presName="Name5" presStyleLbl="vennNode1" presStyleIdx="1" presStyleCnt="2">
        <dgm:presLayoutVars>
          <dgm:bulletEnabled val="1"/>
        </dgm:presLayoutVars>
      </dgm:prSet>
      <dgm:spPr/>
      <dgm:t>
        <a:bodyPr/>
        <a:lstStyle/>
        <a:p>
          <a:endParaRPr lang="el-GR"/>
        </a:p>
      </dgm:t>
    </dgm:pt>
  </dgm:ptLst>
  <dgm:cxnLst>
    <dgm:cxn modelId="{DB40C5AE-2CBE-4C1D-BD20-44A3D54545E5}" srcId="{6DB69752-E22B-46C7-871A-ACA9D07F6668}" destId="{57878C6B-86F1-46F1-9171-04F1FEC1D436}" srcOrd="1" destOrd="0" parTransId="{A962D42F-23A5-41E6-9A0D-5CDEEFD72238}" sibTransId="{B482FF40-50D1-4F4E-BFC5-273C0FAA7614}"/>
    <dgm:cxn modelId="{E5836D97-69AD-4E71-9C67-1027A65966C5}" type="presOf" srcId="{6DB69752-E22B-46C7-871A-ACA9D07F6668}" destId="{A73ABD0E-2945-4DE0-899B-B6D6F6B1EAC1}" srcOrd="0" destOrd="0" presId="urn:microsoft.com/office/officeart/2005/8/layout/venn3"/>
    <dgm:cxn modelId="{AAB5B15D-5C41-4C6B-91D0-2FFF429CD75A}" type="presOf" srcId="{392D0714-78FE-49D4-A113-05E5B63F34F3}" destId="{C35F45FD-9D13-43BE-8AE1-6A3459A322D4}" srcOrd="0" destOrd="0" presId="urn:microsoft.com/office/officeart/2005/8/layout/venn3"/>
    <dgm:cxn modelId="{1A2835B7-C025-4FB1-B201-6A3E625EC12B}" type="presOf" srcId="{57878C6B-86F1-46F1-9171-04F1FEC1D436}" destId="{F56FE3F5-38DF-44D7-9F92-1FBF96ECA1B9}" srcOrd="0" destOrd="0" presId="urn:microsoft.com/office/officeart/2005/8/layout/venn3"/>
    <dgm:cxn modelId="{D5F25019-BE1F-47F4-9B6C-CB74DAB43253}" srcId="{6DB69752-E22B-46C7-871A-ACA9D07F6668}" destId="{392D0714-78FE-49D4-A113-05E5B63F34F3}" srcOrd="0" destOrd="0" parTransId="{B4B24884-AA17-48CD-89D8-DE2A6C475928}" sibTransId="{A26CA5DD-907B-496E-A962-ADD549F8E487}"/>
    <dgm:cxn modelId="{6F0C4638-3186-4E71-864F-21734A9922BF}" type="presParOf" srcId="{A73ABD0E-2945-4DE0-899B-B6D6F6B1EAC1}" destId="{C35F45FD-9D13-43BE-8AE1-6A3459A322D4}" srcOrd="0" destOrd="0" presId="urn:microsoft.com/office/officeart/2005/8/layout/venn3"/>
    <dgm:cxn modelId="{4787E3BC-AFB1-4334-A0AE-04C8BE36B6FF}" type="presParOf" srcId="{A73ABD0E-2945-4DE0-899B-B6D6F6B1EAC1}" destId="{2937C3EF-17D5-4315-917E-BC3E234D7762}" srcOrd="1" destOrd="0" presId="urn:microsoft.com/office/officeart/2005/8/layout/venn3"/>
    <dgm:cxn modelId="{A1EF9E61-D2BC-4738-89E0-EA78787A57AA}" type="presParOf" srcId="{A73ABD0E-2945-4DE0-899B-B6D6F6B1EAC1}" destId="{F56FE3F5-38DF-44D7-9F92-1FBF96ECA1B9}" srcOrd="2"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847899E-1FD4-4F14-BBCB-20CED9C00388}" type="doc">
      <dgm:prSet loTypeId="urn:microsoft.com/office/officeart/2005/8/layout/vList3#4" loCatId="list" qsTypeId="urn:microsoft.com/office/officeart/2005/8/quickstyle/simple4" qsCatId="simple" csTypeId="urn:microsoft.com/office/officeart/2005/8/colors/accent1_2" csCatId="accent1" phldr="1"/>
      <dgm:spPr/>
    </dgm:pt>
    <dgm:pt modelId="{8070B835-3C6B-457F-AB9F-C3C60AA6822D}">
      <dgm:prSet phldrT="[Κείμενο]" custT="1"/>
      <dgm:spPr/>
      <dgm:t>
        <a:bodyPr/>
        <a:lstStyle/>
        <a:p>
          <a:r>
            <a:rPr lang="el-GR" sz="2800" b="1" dirty="0">
              <a:latin typeface="Calibri" pitchFamily="34" charset="0"/>
              <a:cs typeface="Calibri" pitchFamily="34" charset="0"/>
            </a:rPr>
            <a:t>  Νόσος του  Διαβήτη    </a:t>
          </a:r>
        </a:p>
      </dgm:t>
    </dgm:pt>
    <dgm:pt modelId="{A2161DFA-2D3E-4931-8EF3-7787E970285F}" type="parTrans" cxnId="{466E486F-083C-4398-AC34-986CA3E57BF3}">
      <dgm:prSet/>
      <dgm:spPr/>
      <dgm:t>
        <a:bodyPr/>
        <a:lstStyle/>
        <a:p>
          <a:endParaRPr lang="el-GR"/>
        </a:p>
      </dgm:t>
    </dgm:pt>
    <dgm:pt modelId="{0FFDB738-FC6A-4A13-8C97-A3035B6F8BCE}" type="sibTrans" cxnId="{466E486F-083C-4398-AC34-986CA3E57BF3}">
      <dgm:prSet/>
      <dgm:spPr/>
      <dgm:t>
        <a:bodyPr/>
        <a:lstStyle/>
        <a:p>
          <a:endParaRPr lang="el-GR"/>
        </a:p>
      </dgm:t>
    </dgm:pt>
    <dgm:pt modelId="{C6B1E7EE-32C2-4A53-B323-25BDED312849}">
      <dgm:prSet phldrT="[Κείμενο]" custT="1"/>
      <dgm:spPr/>
      <dgm:t>
        <a:bodyPr/>
        <a:lstStyle/>
        <a:p>
          <a:r>
            <a:rPr lang="el-GR" sz="2800" b="1" dirty="0">
              <a:latin typeface="Calibri" pitchFamily="34" charset="0"/>
              <a:cs typeface="Calibri" pitchFamily="34" charset="0"/>
            </a:rPr>
            <a:t>Διαβητικό  Πόδι </a:t>
          </a:r>
        </a:p>
      </dgm:t>
    </dgm:pt>
    <dgm:pt modelId="{22B501DD-96A0-4375-9114-CAAA48EEC524}" type="parTrans" cxnId="{E5C0343F-6711-45A6-BFAA-ADEE1C0419E5}">
      <dgm:prSet/>
      <dgm:spPr/>
      <dgm:t>
        <a:bodyPr/>
        <a:lstStyle/>
        <a:p>
          <a:endParaRPr lang="el-GR"/>
        </a:p>
      </dgm:t>
    </dgm:pt>
    <dgm:pt modelId="{CA2BC668-975F-40D9-AC09-D4D69113F3DB}" type="sibTrans" cxnId="{E5C0343F-6711-45A6-BFAA-ADEE1C0419E5}">
      <dgm:prSet/>
      <dgm:spPr/>
      <dgm:t>
        <a:bodyPr/>
        <a:lstStyle/>
        <a:p>
          <a:endParaRPr lang="el-GR"/>
        </a:p>
      </dgm:t>
    </dgm:pt>
    <dgm:pt modelId="{3D24462A-D467-4B6D-82F8-45919C50D3E4}">
      <dgm:prSet phldrT="[Κείμενο]" custT="1"/>
      <dgm:spPr>
        <a:ln w="63500">
          <a:solidFill>
            <a:srgbClr val="C00000"/>
          </a:solidFill>
        </a:ln>
      </dgm:spPr>
      <dgm:t>
        <a:bodyPr/>
        <a:lstStyle/>
        <a:p>
          <a:r>
            <a:rPr lang="el-GR" sz="2800" b="1" dirty="0">
              <a:latin typeface="Calibri" pitchFamily="34" charset="0"/>
              <a:cs typeface="Calibri" pitchFamily="34" charset="0"/>
            </a:rPr>
            <a:t>Διάγνωση - Εκτίμηση - Πρόληψη  </a:t>
          </a:r>
        </a:p>
      </dgm:t>
    </dgm:pt>
    <dgm:pt modelId="{0AA60350-4C16-4419-94F0-3A675C885006}" type="parTrans" cxnId="{2D0EB2AA-355B-4FEE-B792-8EE163406771}">
      <dgm:prSet/>
      <dgm:spPr/>
      <dgm:t>
        <a:bodyPr/>
        <a:lstStyle/>
        <a:p>
          <a:endParaRPr lang="el-GR"/>
        </a:p>
      </dgm:t>
    </dgm:pt>
    <dgm:pt modelId="{08D49D2F-9F8C-4984-950E-D895FC3FD468}" type="sibTrans" cxnId="{2D0EB2AA-355B-4FEE-B792-8EE163406771}">
      <dgm:prSet/>
      <dgm:spPr/>
      <dgm:t>
        <a:bodyPr/>
        <a:lstStyle/>
        <a:p>
          <a:endParaRPr lang="el-GR"/>
        </a:p>
      </dgm:t>
    </dgm:pt>
    <dgm:pt modelId="{A07C91C6-E336-4667-99A3-C93581792F6A}">
      <dgm:prSet phldrT="[Κείμενο]" custT="1"/>
      <dgm:spPr/>
      <dgm:t>
        <a:bodyPr/>
        <a:lstStyle/>
        <a:p>
          <a:r>
            <a:rPr lang="el-GR" sz="2800" b="1" dirty="0">
              <a:latin typeface="Calibri" pitchFamily="34" charset="0"/>
              <a:cs typeface="Calibri" pitchFamily="34" charset="0"/>
            </a:rPr>
            <a:t>      Έγκαιρη Αντιμετώπιση </a:t>
          </a:r>
        </a:p>
      </dgm:t>
    </dgm:pt>
    <dgm:pt modelId="{F4C73A49-3747-41CB-B3B5-B2F187343869}" type="parTrans" cxnId="{49C27CBC-7CDB-43B2-BCDC-1854E77C7C4A}">
      <dgm:prSet/>
      <dgm:spPr/>
      <dgm:t>
        <a:bodyPr/>
        <a:lstStyle/>
        <a:p>
          <a:endParaRPr lang="el-GR"/>
        </a:p>
      </dgm:t>
    </dgm:pt>
    <dgm:pt modelId="{ED8F9D73-35F9-46D7-BDAD-7F87D494FC1C}" type="sibTrans" cxnId="{49C27CBC-7CDB-43B2-BCDC-1854E77C7C4A}">
      <dgm:prSet/>
      <dgm:spPr/>
      <dgm:t>
        <a:bodyPr/>
        <a:lstStyle/>
        <a:p>
          <a:endParaRPr lang="el-GR"/>
        </a:p>
      </dgm:t>
    </dgm:pt>
    <dgm:pt modelId="{280F2A6F-A40F-41D3-8355-305FB89EF71E}" type="pres">
      <dgm:prSet presAssocID="{7847899E-1FD4-4F14-BBCB-20CED9C00388}" presName="linearFlow" presStyleCnt="0">
        <dgm:presLayoutVars>
          <dgm:dir/>
          <dgm:resizeHandles val="exact"/>
        </dgm:presLayoutVars>
      </dgm:prSet>
      <dgm:spPr/>
    </dgm:pt>
    <dgm:pt modelId="{54D76D3C-927E-4D63-B595-9A4696B7EF3C}" type="pres">
      <dgm:prSet presAssocID="{8070B835-3C6B-457F-AB9F-C3C60AA6822D}" presName="composite" presStyleCnt="0"/>
      <dgm:spPr/>
    </dgm:pt>
    <dgm:pt modelId="{DF616FE3-A3C5-44D9-91E1-5768E864E11A}" type="pres">
      <dgm:prSet presAssocID="{8070B835-3C6B-457F-AB9F-C3C60AA6822D}" presName="imgShp" presStyleLbl="fgImgPlace1" presStyleIdx="0" presStyleCnt="4" custScaleX="136463" custLinFactNeighborX="-93986" custLinFactNeighborY="1954"/>
      <dgm:spPr>
        <a:blipFill rotWithShape="0">
          <a:blip xmlns:r="http://schemas.openxmlformats.org/officeDocument/2006/relationships" r:embed="rId1"/>
          <a:stretch>
            <a:fillRect/>
          </a:stretch>
        </a:blipFill>
      </dgm:spPr>
    </dgm:pt>
    <dgm:pt modelId="{2816606C-39FC-48B1-8866-18D576345980}" type="pres">
      <dgm:prSet presAssocID="{8070B835-3C6B-457F-AB9F-C3C60AA6822D}" presName="txShp" presStyleLbl="node1" presStyleIdx="0" presStyleCnt="4" custScaleX="140811" custScaleY="97652" custLinFactNeighborX="-1431" custLinFactNeighborY="-4304">
        <dgm:presLayoutVars>
          <dgm:bulletEnabled val="1"/>
        </dgm:presLayoutVars>
      </dgm:prSet>
      <dgm:spPr/>
      <dgm:t>
        <a:bodyPr/>
        <a:lstStyle/>
        <a:p>
          <a:endParaRPr lang="el-GR"/>
        </a:p>
      </dgm:t>
    </dgm:pt>
    <dgm:pt modelId="{6B03EE45-29D6-44F4-A49A-0A0F05FD028F}" type="pres">
      <dgm:prSet presAssocID="{0FFDB738-FC6A-4A13-8C97-A3035B6F8BCE}" presName="spacing" presStyleCnt="0"/>
      <dgm:spPr/>
    </dgm:pt>
    <dgm:pt modelId="{42B39C49-DFEB-4307-9423-FE4F9C6075CE}" type="pres">
      <dgm:prSet presAssocID="{C6B1E7EE-32C2-4A53-B323-25BDED312849}" presName="composite" presStyleCnt="0"/>
      <dgm:spPr/>
    </dgm:pt>
    <dgm:pt modelId="{3971779B-661B-4E4D-B686-1776EFD9AE0A}" type="pres">
      <dgm:prSet presAssocID="{C6B1E7EE-32C2-4A53-B323-25BDED312849}" presName="imgShp" presStyleLbl="fgImgPlace1" presStyleIdx="1" presStyleCnt="4" custScaleX="127545" custScaleY="99942" custLinFactNeighborX="-97409" custLinFactNeighborY="1307"/>
      <dgm:spPr>
        <a:blipFill rotWithShape="0">
          <a:blip xmlns:r="http://schemas.openxmlformats.org/officeDocument/2006/relationships" r:embed="rId2"/>
          <a:stretch>
            <a:fillRect/>
          </a:stretch>
        </a:blipFill>
      </dgm:spPr>
    </dgm:pt>
    <dgm:pt modelId="{C88F3643-F360-435D-A1D1-9B1AD23FB9B1}" type="pres">
      <dgm:prSet presAssocID="{C6B1E7EE-32C2-4A53-B323-25BDED312849}" presName="txShp" presStyleLbl="node1" presStyleIdx="1" presStyleCnt="4" custScaleX="138368" custScaleY="109527">
        <dgm:presLayoutVars>
          <dgm:bulletEnabled val="1"/>
        </dgm:presLayoutVars>
      </dgm:prSet>
      <dgm:spPr/>
      <dgm:t>
        <a:bodyPr/>
        <a:lstStyle/>
        <a:p>
          <a:endParaRPr lang="el-GR"/>
        </a:p>
      </dgm:t>
    </dgm:pt>
    <dgm:pt modelId="{7354D71F-E3D4-49E3-9045-44E25B4364B5}" type="pres">
      <dgm:prSet presAssocID="{CA2BC668-975F-40D9-AC09-D4D69113F3DB}" presName="spacing" presStyleCnt="0"/>
      <dgm:spPr/>
    </dgm:pt>
    <dgm:pt modelId="{49062E97-A2DA-4049-B345-B6D958E50CFE}" type="pres">
      <dgm:prSet presAssocID="{3D24462A-D467-4B6D-82F8-45919C50D3E4}" presName="composite" presStyleCnt="0"/>
      <dgm:spPr/>
    </dgm:pt>
    <dgm:pt modelId="{729BC653-2B2C-44AD-A524-60E8FB9D8952}" type="pres">
      <dgm:prSet presAssocID="{3D24462A-D467-4B6D-82F8-45919C50D3E4}" presName="imgShp" presStyleLbl="fgImgPlace1" presStyleIdx="2" presStyleCnt="4" custScaleX="130111" custScaleY="111159" custLinFactNeighborX="-93983" custLinFactNeighborY="-1383"/>
      <dgm:spPr>
        <a:blipFill rotWithShape="0">
          <a:blip xmlns:r="http://schemas.openxmlformats.org/officeDocument/2006/relationships" r:embed="rId3"/>
          <a:stretch>
            <a:fillRect/>
          </a:stretch>
        </a:blipFill>
      </dgm:spPr>
    </dgm:pt>
    <dgm:pt modelId="{028FE9B3-2788-4807-B140-9440349AFDDF}" type="pres">
      <dgm:prSet presAssocID="{3D24462A-D467-4B6D-82F8-45919C50D3E4}" presName="txShp" presStyleLbl="node1" presStyleIdx="2" presStyleCnt="4" custScaleX="131011" custLinFactNeighborX="3469" custLinFactNeighborY="-774">
        <dgm:presLayoutVars>
          <dgm:bulletEnabled val="1"/>
        </dgm:presLayoutVars>
      </dgm:prSet>
      <dgm:spPr/>
      <dgm:t>
        <a:bodyPr/>
        <a:lstStyle/>
        <a:p>
          <a:endParaRPr lang="el-GR"/>
        </a:p>
      </dgm:t>
    </dgm:pt>
    <dgm:pt modelId="{96DF8F1D-6C43-4987-A8A5-4A0B3E89C279}" type="pres">
      <dgm:prSet presAssocID="{08D49D2F-9F8C-4984-950E-D895FC3FD468}" presName="spacing" presStyleCnt="0"/>
      <dgm:spPr/>
    </dgm:pt>
    <dgm:pt modelId="{F1686CF5-0A15-448D-AE72-9026874030A6}" type="pres">
      <dgm:prSet presAssocID="{A07C91C6-E336-4667-99A3-C93581792F6A}" presName="composite" presStyleCnt="0"/>
      <dgm:spPr/>
    </dgm:pt>
    <dgm:pt modelId="{CC6EDF88-636D-48CB-9A0A-D860AC11F986}" type="pres">
      <dgm:prSet presAssocID="{A07C91C6-E336-4667-99A3-C93581792F6A}" presName="imgShp" presStyleLbl="fgImgPlace1" presStyleIdx="3" presStyleCnt="4" custScaleX="129193" custScaleY="95213" custLinFactNeighborX="-97427" custLinFactNeighborY="-2960"/>
      <dgm:spPr>
        <a:blipFill rotWithShape="0">
          <a:blip xmlns:r="http://schemas.openxmlformats.org/officeDocument/2006/relationships" r:embed="rId4"/>
          <a:stretch>
            <a:fillRect/>
          </a:stretch>
        </a:blipFill>
      </dgm:spPr>
    </dgm:pt>
    <dgm:pt modelId="{A07A370E-4B94-46DF-91EF-F5BCB7399467}" type="pres">
      <dgm:prSet presAssocID="{A07C91C6-E336-4667-99A3-C93581792F6A}" presName="txShp" presStyleLbl="node1" presStyleIdx="3" presStyleCnt="4" custScaleX="140435">
        <dgm:presLayoutVars>
          <dgm:bulletEnabled val="1"/>
        </dgm:presLayoutVars>
      </dgm:prSet>
      <dgm:spPr/>
      <dgm:t>
        <a:bodyPr/>
        <a:lstStyle/>
        <a:p>
          <a:endParaRPr lang="el-GR"/>
        </a:p>
      </dgm:t>
    </dgm:pt>
  </dgm:ptLst>
  <dgm:cxnLst>
    <dgm:cxn modelId="{49C27CBC-7CDB-43B2-BCDC-1854E77C7C4A}" srcId="{7847899E-1FD4-4F14-BBCB-20CED9C00388}" destId="{A07C91C6-E336-4667-99A3-C93581792F6A}" srcOrd="3" destOrd="0" parTransId="{F4C73A49-3747-41CB-B3B5-B2F187343869}" sibTransId="{ED8F9D73-35F9-46D7-BDAD-7F87D494FC1C}"/>
    <dgm:cxn modelId="{695AAC91-E016-47E5-ACDA-CF80F65E3FFA}" type="presOf" srcId="{7847899E-1FD4-4F14-BBCB-20CED9C00388}" destId="{280F2A6F-A40F-41D3-8355-305FB89EF71E}" srcOrd="0" destOrd="0" presId="urn:microsoft.com/office/officeart/2005/8/layout/vList3#4"/>
    <dgm:cxn modelId="{E5C0343F-6711-45A6-BFAA-ADEE1C0419E5}" srcId="{7847899E-1FD4-4F14-BBCB-20CED9C00388}" destId="{C6B1E7EE-32C2-4A53-B323-25BDED312849}" srcOrd="1" destOrd="0" parTransId="{22B501DD-96A0-4375-9114-CAAA48EEC524}" sibTransId="{CA2BC668-975F-40D9-AC09-D4D69113F3DB}"/>
    <dgm:cxn modelId="{466E486F-083C-4398-AC34-986CA3E57BF3}" srcId="{7847899E-1FD4-4F14-BBCB-20CED9C00388}" destId="{8070B835-3C6B-457F-AB9F-C3C60AA6822D}" srcOrd="0" destOrd="0" parTransId="{A2161DFA-2D3E-4931-8EF3-7787E970285F}" sibTransId="{0FFDB738-FC6A-4A13-8C97-A3035B6F8BCE}"/>
    <dgm:cxn modelId="{7B708255-FA46-4BD1-9F13-96E959206EEA}" type="presOf" srcId="{C6B1E7EE-32C2-4A53-B323-25BDED312849}" destId="{C88F3643-F360-435D-A1D1-9B1AD23FB9B1}" srcOrd="0" destOrd="0" presId="urn:microsoft.com/office/officeart/2005/8/layout/vList3#4"/>
    <dgm:cxn modelId="{6A638FF3-E826-442A-A5F0-C674B7E2AF57}" type="presOf" srcId="{8070B835-3C6B-457F-AB9F-C3C60AA6822D}" destId="{2816606C-39FC-48B1-8866-18D576345980}" srcOrd="0" destOrd="0" presId="urn:microsoft.com/office/officeart/2005/8/layout/vList3#4"/>
    <dgm:cxn modelId="{364407C4-1BFD-4DBE-B208-C159F7031B94}" type="presOf" srcId="{3D24462A-D467-4B6D-82F8-45919C50D3E4}" destId="{028FE9B3-2788-4807-B140-9440349AFDDF}" srcOrd="0" destOrd="0" presId="urn:microsoft.com/office/officeart/2005/8/layout/vList3#4"/>
    <dgm:cxn modelId="{2D0EB2AA-355B-4FEE-B792-8EE163406771}" srcId="{7847899E-1FD4-4F14-BBCB-20CED9C00388}" destId="{3D24462A-D467-4B6D-82F8-45919C50D3E4}" srcOrd="2" destOrd="0" parTransId="{0AA60350-4C16-4419-94F0-3A675C885006}" sibTransId="{08D49D2F-9F8C-4984-950E-D895FC3FD468}"/>
    <dgm:cxn modelId="{2A8C772A-0A5A-4798-8065-049507E9A8A6}" type="presOf" srcId="{A07C91C6-E336-4667-99A3-C93581792F6A}" destId="{A07A370E-4B94-46DF-91EF-F5BCB7399467}" srcOrd="0" destOrd="0" presId="urn:microsoft.com/office/officeart/2005/8/layout/vList3#4"/>
    <dgm:cxn modelId="{7FE55AAB-485C-49EE-A3CD-B63C93F9CE42}" type="presParOf" srcId="{280F2A6F-A40F-41D3-8355-305FB89EF71E}" destId="{54D76D3C-927E-4D63-B595-9A4696B7EF3C}" srcOrd="0" destOrd="0" presId="urn:microsoft.com/office/officeart/2005/8/layout/vList3#4"/>
    <dgm:cxn modelId="{93EABB2D-F5DD-4BD2-8DD3-75EBE4CD350F}" type="presParOf" srcId="{54D76D3C-927E-4D63-B595-9A4696B7EF3C}" destId="{DF616FE3-A3C5-44D9-91E1-5768E864E11A}" srcOrd="0" destOrd="0" presId="urn:microsoft.com/office/officeart/2005/8/layout/vList3#4"/>
    <dgm:cxn modelId="{EE94B165-5CAD-4B3D-A815-F64815CB3138}" type="presParOf" srcId="{54D76D3C-927E-4D63-B595-9A4696B7EF3C}" destId="{2816606C-39FC-48B1-8866-18D576345980}" srcOrd="1" destOrd="0" presId="urn:microsoft.com/office/officeart/2005/8/layout/vList3#4"/>
    <dgm:cxn modelId="{46218C0A-D0E0-400B-AEFF-22A7658C730C}" type="presParOf" srcId="{280F2A6F-A40F-41D3-8355-305FB89EF71E}" destId="{6B03EE45-29D6-44F4-A49A-0A0F05FD028F}" srcOrd="1" destOrd="0" presId="urn:microsoft.com/office/officeart/2005/8/layout/vList3#4"/>
    <dgm:cxn modelId="{EA10BA93-7984-46EC-964D-545463D74F38}" type="presParOf" srcId="{280F2A6F-A40F-41D3-8355-305FB89EF71E}" destId="{42B39C49-DFEB-4307-9423-FE4F9C6075CE}" srcOrd="2" destOrd="0" presId="urn:microsoft.com/office/officeart/2005/8/layout/vList3#4"/>
    <dgm:cxn modelId="{E6A0A741-F5DF-482E-85BF-4C4FBAFC7BBE}" type="presParOf" srcId="{42B39C49-DFEB-4307-9423-FE4F9C6075CE}" destId="{3971779B-661B-4E4D-B686-1776EFD9AE0A}" srcOrd="0" destOrd="0" presId="urn:microsoft.com/office/officeart/2005/8/layout/vList3#4"/>
    <dgm:cxn modelId="{C3B7909C-20F3-40BA-88C9-E047C975F5A2}" type="presParOf" srcId="{42B39C49-DFEB-4307-9423-FE4F9C6075CE}" destId="{C88F3643-F360-435D-A1D1-9B1AD23FB9B1}" srcOrd="1" destOrd="0" presId="urn:microsoft.com/office/officeart/2005/8/layout/vList3#4"/>
    <dgm:cxn modelId="{91E8C906-A435-4489-A6C7-590D6F65957A}" type="presParOf" srcId="{280F2A6F-A40F-41D3-8355-305FB89EF71E}" destId="{7354D71F-E3D4-49E3-9045-44E25B4364B5}" srcOrd="3" destOrd="0" presId="urn:microsoft.com/office/officeart/2005/8/layout/vList3#4"/>
    <dgm:cxn modelId="{FAD09ACB-EA53-44FF-8074-2A634BBBEC6C}" type="presParOf" srcId="{280F2A6F-A40F-41D3-8355-305FB89EF71E}" destId="{49062E97-A2DA-4049-B345-B6D958E50CFE}" srcOrd="4" destOrd="0" presId="urn:microsoft.com/office/officeart/2005/8/layout/vList3#4"/>
    <dgm:cxn modelId="{613C59DB-161C-4208-B704-CB3D1D93B52A}" type="presParOf" srcId="{49062E97-A2DA-4049-B345-B6D958E50CFE}" destId="{729BC653-2B2C-44AD-A524-60E8FB9D8952}" srcOrd="0" destOrd="0" presId="urn:microsoft.com/office/officeart/2005/8/layout/vList3#4"/>
    <dgm:cxn modelId="{480B4A37-3C04-4D44-AB4A-0FEA64AC4747}" type="presParOf" srcId="{49062E97-A2DA-4049-B345-B6D958E50CFE}" destId="{028FE9B3-2788-4807-B140-9440349AFDDF}" srcOrd="1" destOrd="0" presId="urn:microsoft.com/office/officeart/2005/8/layout/vList3#4"/>
    <dgm:cxn modelId="{E1D3A1CC-8E29-4E4F-9099-8337BC2625D6}" type="presParOf" srcId="{280F2A6F-A40F-41D3-8355-305FB89EF71E}" destId="{96DF8F1D-6C43-4987-A8A5-4A0B3E89C279}" srcOrd="5" destOrd="0" presId="urn:microsoft.com/office/officeart/2005/8/layout/vList3#4"/>
    <dgm:cxn modelId="{D00ABB74-5D0E-4C5A-BDDE-B514EAA49337}" type="presParOf" srcId="{280F2A6F-A40F-41D3-8355-305FB89EF71E}" destId="{F1686CF5-0A15-448D-AE72-9026874030A6}" srcOrd="6" destOrd="0" presId="urn:microsoft.com/office/officeart/2005/8/layout/vList3#4"/>
    <dgm:cxn modelId="{E495C7A7-1922-44CD-AF42-98C78FD4D010}" type="presParOf" srcId="{F1686CF5-0A15-448D-AE72-9026874030A6}" destId="{CC6EDF88-636D-48CB-9A0A-D860AC11F986}" srcOrd="0" destOrd="0" presId="urn:microsoft.com/office/officeart/2005/8/layout/vList3#4"/>
    <dgm:cxn modelId="{168AF048-D42B-44D0-8C95-FF18F6962C56}" type="presParOf" srcId="{F1686CF5-0A15-448D-AE72-9026874030A6}" destId="{A07A370E-4B94-46DF-91EF-F5BCB7399467}" srcOrd="1" destOrd="0" presId="urn:microsoft.com/office/officeart/2005/8/layout/vList3#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47899E-1FD4-4F14-BBCB-20CED9C00388}" type="doc">
      <dgm:prSet loTypeId="urn:microsoft.com/office/officeart/2005/8/layout/vList3#2" loCatId="list" qsTypeId="urn:microsoft.com/office/officeart/2005/8/quickstyle/simple4" qsCatId="simple" csTypeId="urn:microsoft.com/office/officeart/2005/8/colors/accent1_2" csCatId="accent1" phldr="1"/>
      <dgm:spPr/>
    </dgm:pt>
    <dgm:pt modelId="{8070B835-3C6B-457F-AB9F-C3C60AA6822D}">
      <dgm:prSet phldrT="[Κείμενο]" custT="1"/>
      <dgm:spPr>
        <a:ln w="63500">
          <a:solidFill>
            <a:srgbClr val="C00000"/>
          </a:solidFill>
        </a:ln>
      </dgm:spPr>
      <dgm:t>
        <a:bodyPr/>
        <a:lstStyle/>
        <a:p>
          <a:r>
            <a:rPr lang="el-GR" sz="2800" b="1" dirty="0">
              <a:latin typeface="Calibri" pitchFamily="34" charset="0"/>
              <a:cs typeface="Calibri" pitchFamily="34" charset="0"/>
            </a:rPr>
            <a:t>  Νόσος του  Διαβήτη    </a:t>
          </a:r>
        </a:p>
      </dgm:t>
    </dgm:pt>
    <dgm:pt modelId="{A2161DFA-2D3E-4931-8EF3-7787E970285F}" type="parTrans" cxnId="{466E486F-083C-4398-AC34-986CA3E57BF3}">
      <dgm:prSet/>
      <dgm:spPr/>
      <dgm:t>
        <a:bodyPr/>
        <a:lstStyle/>
        <a:p>
          <a:endParaRPr lang="el-GR"/>
        </a:p>
      </dgm:t>
    </dgm:pt>
    <dgm:pt modelId="{0FFDB738-FC6A-4A13-8C97-A3035B6F8BCE}" type="sibTrans" cxnId="{466E486F-083C-4398-AC34-986CA3E57BF3}">
      <dgm:prSet/>
      <dgm:spPr/>
      <dgm:t>
        <a:bodyPr/>
        <a:lstStyle/>
        <a:p>
          <a:endParaRPr lang="el-GR"/>
        </a:p>
      </dgm:t>
    </dgm:pt>
    <dgm:pt modelId="{C6B1E7EE-32C2-4A53-B323-25BDED312849}">
      <dgm:prSet phldrT="[Κείμενο]" custT="1"/>
      <dgm:spPr/>
      <dgm:t>
        <a:bodyPr/>
        <a:lstStyle/>
        <a:p>
          <a:r>
            <a:rPr lang="el-GR" sz="2800" b="1" dirty="0">
              <a:latin typeface="Calibri" pitchFamily="34" charset="0"/>
              <a:cs typeface="Calibri" pitchFamily="34" charset="0"/>
            </a:rPr>
            <a:t>Διαβητικό  Πόδι </a:t>
          </a:r>
        </a:p>
      </dgm:t>
    </dgm:pt>
    <dgm:pt modelId="{22B501DD-96A0-4375-9114-CAAA48EEC524}" type="parTrans" cxnId="{E5C0343F-6711-45A6-BFAA-ADEE1C0419E5}">
      <dgm:prSet/>
      <dgm:spPr/>
      <dgm:t>
        <a:bodyPr/>
        <a:lstStyle/>
        <a:p>
          <a:endParaRPr lang="el-GR"/>
        </a:p>
      </dgm:t>
    </dgm:pt>
    <dgm:pt modelId="{CA2BC668-975F-40D9-AC09-D4D69113F3DB}" type="sibTrans" cxnId="{E5C0343F-6711-45A6-BFAA-ADEE1C0419E5}">
      <dgm:prSet/>
      <dgm:spPr/>
      <dgm:t>
        <a:bodyPr/>
        <a:lstStyle/>
        <a:p>
          <a:endParaRPr lang="el-GR"/>
        </a:p>
      </dgm:t>
    </dgm:pt>
    <dgm:pt modelId="{3D24462A-D467-4B6D-82F8-45919C50D3E4}">
      <dgm:prSet phldrT="[Κείμενο]" custT="1"/>
      <dgm:spPr/>
      <dgm:t>
        <a:bodyPr/>
        <a:lstStyle/>
        <a:p>
          <a:r>
            <a:rPr lang="el-GR" sz="2800" b="1" dirty="0">
              <a:latin typeface="Calibri" pitchFamily="34" charset="0"/>
              <a:cs typeface="Calibri" pitchFamily="34" charset="0"/>
            </a:rPr>
            <a:t>Διάγνωση - Εκτίμηση - Πρόληψη   </a:t>
          </a:r>
        </a:p>
      </dgm:t>
    </dgm:pt>
    <dgm:pt modelId="{0AA60350-4C16-4419-94F0-3A675C885006}" type="parTrans" cxnId="{2D0EB2AA-355B-4FEE-B792-8EE163406771}">
      <dgm:prSet/>
      <dgm:spPr/>
      <dgm:t>
        <a:bodyPr/>
        <a:lstStyle/>
        <a:p>
          <a:endParaRPr lang="el-GR"/>
        </a:p>
      </dgm:t>
    </dgm:pt>
    <dgm:pt modelId="{08D49D2F-9F8C-4984-950E-D895FC3FD468}" type="sibTrans" cxnId="{2D0EB2AA-355B-4FEE-B792-8EE163406771}">
      <dgm:prSet/>
      <dgm:spPr/>
      <dgm:t>
        <a:bodyPr/>
        <a:lstStyle/>
        <a:p>
          <a:endParaRPr lang="el-GR"/>
        </a:p>
      </dgm:t>
    </dgm:pt>
    <dgm:pt modelId="{A07C91C6-E336-4667-99A3-C93581792F6A}">
      <dgm:prSet phldrT="[Κείμενο]" custT="1"/>
      <dgm:spPr/>
      <dgm:t>
        <a:bodyPr/>
        <a:lstStyle/>
        <a:p>
          <a:r>
            <a:rPr lang="el-GR" sz="2800" b="1" dirty="0">
              <a:latin typeface="Calibri" pitchFamily="34" charset="0"/>
              <a:cs typeface="Calibri" pitchFamily="34" charset="0"/>
            </a:rPr>
            <a:t>      Έγκαιρη Αντιμετώπιση </a:t>
          </a:r>
        </a:p>
      </dgm:t>
    </dgm:pt>
    <dgm:pt modelId="{F4C73A49-3747-41CB-B3B5-B2F187343869}" type="parTrans" cxnId="{49C27CBC-7CDB-43B2-BCDC-1854E77C7C4A}">
      <dgm:prSet/>
      <dgm:spPr/>
      <dgm:t>
        <a:bodyPr/>
        <a:lstStyle/>
        <a:p>
          <a:endParaRPr lang="el-GR"/>
        </a:p>
      </dgm:t>
    </dgm:pt>
    <dgm:pt modelId="{ED8F9D73-35F9-46D7-BDAD-7F87D494FC1C}" type="sibTrans" cxnId="{49C27CBC-7CDB-43B2-BCDC-1854E77C7C4A}">
      <dgm:prSet/>
      <dgm:spPr/>
      <dgm:t>
        <a:bodyPr/>
        <a:lstStyle/>
        <a:p>
          <a:endParaRPr lang="el-GR"/>
        </a:p>
      </dgm:t>
    </dgm:pt>
    <dgm:pt modelId="{280F2A6F-A40F-41D3-8355-305FB89EF71E}" type="pres">
      <dgm:prSet presAssocID="{7847899E-1FD4-4F14-BBCB-20CED9C00388}" presName="linearFlow" presStyleCnt="0">
        <dgm:presLayoutVars>
          <dgm:dir/>
          <dgm:resizeHandles val="exact"/>
        </dgm:presLayoutVars>
      </dgm:prSet>
      <dgm:spPr/>
    </dgm:pt>
    <dgm:pt modelId="{54D76D3C-927E-4D63-B595-9A4696B7EF3C}" type="pres">
      <dgm:prSet presAssocID="{8070B835-3C6B-457F-AB9F-C3C60AA6822D}" presName="composite" presStyleCnt="0"/>
      <dgm:spPr/>
    </dgm:pt>
    <dgm:pt modelId="{DF616FE3-A3C5-44D9-91E1-5768E864E11A}" type="pres">
      <dgm:prSet presAssocID="{8070B835-3C6B-457F-AB9F-C3C60AA6822D}" presName="imgShp" presStyleLbl="fgImgPlace1" presStyleIdx="0" presStyleCnt="4" custScaleX="136463" custLinFactNeighborX="-93986" custLinFactNeighborY="1954"/>
      <dgm:spPr>
        <a:blipFill rotWithShape="0">
          <a:blip xmlns:r="http://schemas.openxmlformats.org/officeDocument/2006/relationships" r:embed="rId1"/>
          <a:stretch>
            <a:fillRect/>
          </a:stretch>
        </a:blipFill>
      </dgm:spPr>
    </dgm:pt>
    <dgm:pt modelId="{2816606C-39FC-48B1-8866-18D576345980}" type="pres">
      <dgm:prSet presAssocID="{8070B835-3C6B-457F-AB9F-C3C60AA6822D}" presName="txShp" presStyleLbl="node1" presStyleIdx="0" presStyleCnt="4" custScaleX="140811" custScaleY="97652" custLinFactNeighborX="-1431" custLinFactNeighborY="-4304">
        <dgm:presLayoutVars>
          <dgm:bulletEnabled val="1"/>
        </dgm:presLayoutVars>
      </dgm:prSet>
      <dgm:spPr/>
      <dgm:t>
        <a:bodyPr/>
        <a:lstStyle/>
        <a:p>
          <a:endParaRPr lang="el-GR"/>
        </a:p>
      </dgm:t>
    </dgm:pt>
    <dgm:pt modelId="{6B03EE45-29D6-44F4-A49A-0A0F05FD028F}" type="pres">
      <dgm:prSet presAssocID="{0FFDB738-FC6A-4A13-8C97-A3035B6F8BCE}" presName="spacing" presStyleCnt="0"/>
      <dgm:spPr/>
    </dgm:pt>
    <dgm:pt modelId="{42B39C49-DFEB-4307-9423-FE4F9C6075CE}" type="pres">
      <dgm:prSet presAssocID="{C6B1E7EE-32C2-4A53-B323-25BDED312849}" presName="composite" presStyleCnt="0"/>
      <dgm:spPr/>
    </dgm:pt>
    <dgm:pt modelId="{3971779B-661B-4E4D-B686-1776EFD9AE0A}" type="pres">
      <dgm:prSet presAssocID="{C6B1E7EE-32C2-4A53-B323-25BDED312849}" presName="imgShp" presStyleLbl="fgImgPlace1" presStyleIdx="1" presStyleCnt="4" custScaleX="127545" custScaleY="99942" custLinFactNeighborX="-97409" custLinFactNeighborY="1307"/>
      <dgm:spPr>
        <a:blipFill rotWithShape="0">
          <a:blip xmlns:r="http://schemas.openxmlformats.org/officeDocument/2006/relationships" r:embed="rId2"/>
          <a:stretch>
            <a:fillRect/>
          </a:stretch>
        </a:blipFill>
      </dgm:spPr>
    </dgm:pt>
    <dgm:pt modelId="{C88F3643-F360-435D-A1D1-9B1AD23FB9B1}" type="pres">
      <dgm:prSet presAssocID="{C6B1E7EE-32C2-4A53-B323-25BDED312849}" presName="txShp" presStyleLbl="node1" presStyleIdx="1" presStyleCnt="4" custScaleX="138368" custScaleY="109527">
        <dgm:presLayoutVars>
          <dgm:bulletEnabled val="1"/>
        </dgm:presLayoutVars>
      </dgm:prSet>
      <dgm:spPr/>
      <dgm:t>
        <a:bodyPr/>
        <a:lstStyle/>
        <a:p>
          <a:endParaRPr lang="el-GR"/>
        </a:p>
      </dgm:t>
    </dgm:pt>
    <dgm:pt modelId="{7354D71F-E3D4-49E3-9045-44E25B4364B5}" type="pres">
      <dgm:prSet presAssocID="{CA2BC668-975F-40D9-AC09-D4D69113F3DB}" presName="spacing" presStyleCnt="0"/>
      <dgm:spPr/>
    </dgm:pt>
    <dgm:pt modelId="{49062E97-A2DA-4049-B345-B6D958E50CFE}" type="pres">
      <dgm:prSet presAssocID="{3D24462A-D467-4B6D-82F8-45919C50D3E4}" presName="composite" presStyleCnt="0"/>
      <dgm:spPr/>
    </dgm:pt>
    <dgm:pt modelId="{729BC653-2B2C-44AD-A524-60E8FB9D8952}" type="pres">
      <dgm:prSet presAssocID="{3D24462A-D467-4B6D-82F8-45919C50D3E4}" presName="imgShp" presStyleLbl="fgImgPlace1" presStyleIdx="2" presStyleCnt="4" custScaleX="130111" custScaleY="111159" custLinFactNeighborX="-93983" custLinFactNeighborY="-1383"/>
      <dgm:spPr>
        <a:blipFill rotWithShape="0">
          <a:blip xmlns:r="http://schemas.openxmlformats.org/officeDocument/2006/relationships" r:embed="rId3"/>
          <a:stretch>
            <a:fillRect/>
          </a:stretch>
        </a:blipFill>
      </dgm:spPr>
    </dgm:pt>
    <dgm:pt modelId="{028FE9B3-2788-4807-B140-9440349AFDDF}" type="pres">
      <dgm:prSet presAssocID="{3D24462A-D467-4B6D-82F8-45919C50D3E4}" presName="txShp" presStyleLbl="node1" presStyleIdx="2" presStyleCnt="4" custScaleX="131011" custLinFactNeighborX="3469" custLinFactNeighborY="-774">
        <dgm:presLayoutVars>
          <dgm:bulletEnabled val="1"/>
        </dgm:presLayoutVars>
      </dgm:prSet>
      <dgm:spPr/>
      <dgm:t>
        <a:bodyPr/>
        <a:lstStyle/>
        <a:p>
          <a:endParaRPr lang="el-GR"/>
        </a:p>
      </dgm:t>
    </dgm:pt>
    <dgm:pt modelId="{96DF8F1D-6C43-4987-A8A5-4A0B3E89C279}" type="pres">
      <dgm:prSet presAssocID="{08D49D2F-9F8C-4984-950E-D895FC3FD468}" presName="spacing" presStyleCnt="0"/>
      <dgm:spPr/>
    </dgm:pt>
    <dgm:pt modelId="{F1686CF5-0A15-448D-AE72-9026874030A6}" type="pres">
      <dgm:prSet presAssocID="{A07C91C6-E336-4667-99A3-C93581792F6A}" presName="composite" presStyleCnt="0"/>
      <dgm:spPr/>
    </dgm:pt>
    <dgm:pt modelId="{CC6EDF88-636D-48CB-9A0A-D860AC11F986}" type="pres">
      <dgm:prSet presAssocID="{A07C91C6-E336-4667-99A3-C93581792F6A}" presName="imgShp" presStyleLbl="fgImgPlace1" presStyleIdx="3" presStyleCnt="4" custScaleX="129193" custScaleY="95213" custLinFactNeighborX="-97427" custLinFactNeighborY="-2960"/>
      <dgm:spPr>
        <a:blipFill rotWithShape="0">
          <a:blip xmlns:r="http://schemas.openxmlformats.org/officeDocument/2006/relationships" r:embed="rId4"/>
          <a:stretch>
            <a:fillRect/>
          </a:stretch>
        </a:blipFill>
      </dgm:spPr>
    </dgm:pt>
    <dgm:pt modelId="{A07A370E-4B94-46DF-91EF-F5BCB7399467}" type="pres">
      <dgm:prSet presAssocID="{A07C91C6-E336-4667-99A3-C93581792F6A}" presName="txShp" presStyleLbl="node1" presStyleIdx="3" presStyleCnt="4" custScaleX="140435">
        <dgm:presLayoutVars>
          <dgm:bulletEnabled val="1"/>
        </dgm:presLayoutVars>
      </dgm:prSet>
      <dgm:spPr/>
      <dgm:t>
        <a:bodyPr/>
        <a:lstStyle/>
        <a:p>
          <a:endParaRPr lang="el-GR"/>
        </a:p>
      </dgm:t>
    </dgm:pt>
  </dgm:ptLst>
  <dgm:cxnLst>
    <dgm:cxn modelId="{49C27CBC-7CDB-43B2-BCDC-1854E77C7C4A}" srcId="{7847899E-1FD4-4F14-BBCB-20CED9C00388}" destId="{A07C91C6-E336-4667-99A3-C93581792F6A}" srcOrd="3" destOrd="0" parTransId="{F4C73A49-3747-41CB-B3B5-B2F187343869}" sibTransId="{ED8F9D73-35F9-46D7-BDAD-7F87D494FC1C}"/>
    <dgm:cxn modelId="{E5C0343F-6711-45A6-BFAA-ADEE1C0419E5}" srcId="{7847899E-1FD4-4F14-BBCB-20CED9C00388}" destId="{C6B1E7EE-32C2-4A53-B323-25BDED312849}" srcOrd="1" destOrd="0" parTransId="{22B501DD-96A0-4375-9114-CAAA48EEC524}" sibTransId="{CA2BC668-975F-40D9-AC09-D4D69113F3DB}"/>
    <dgm:cxn modelId="{CC7AAF5C-83E6-4AEA-BA11-9DB322D3D98C}" type="presOf" srcId="{C6B1E7EE-32C2-4A53-B323-25BDED312849}" destId="{C88F3643-F360-435D-A1D1-9B1AD23FB9B1}" srcOrd="0" destOrd="0" presId="urn:microsoft.com/office/officeart/2005/8/layout/vList3#2"/>
    <dgm:cxn modelId="{466E486F-083C-4398-AC34-986CA3E57BF3}" srcId="{7847899E-1FD4-4F14-BBCB-20CED9C00388}" destId="{8070B835-3C6B-457F-AB9F-C3C60AA6822D}" srcOrd="0" destOrd="0" parTransId="{A2161DFA-2D3E-4931-8EF3-7787E970285F}" sibTransId="{0FFDB738-FC6A-4A13-8C97-A3035B6F8BCE}"/>
    <dgm:cxn modelId="{2024AD87-4AB3-40A7-A34A-568614103461}" type="presOf" srcId="{3D24462A-D467-4B6D-82F8-45919C50D3E4}" destId="{028FE9B3-2788-4807-B140-9440349AFDDF}" srcOrd="0" destOrd="0" presId="urn:microsoft.com/office/officeart/2005/8/layout/vList3#2"/>
    <dgm:cxn modelId="{2D0EB2AA-355B-4FEE-B792-8EE163406771}" srcId="{7847899E-1FD4-4F14-BBCB-20CED9C00388}" destId="{3D24462A-D467-4B6D-82F8-45919C50D3E4}" srcOrd="2" destOrd="0" parTransId="{0AA60350-4C16-4419-94F0-3A675C885006}" sibTransId="{08D49D2F-9F8C-4984-950E-D895FC3FD468}"/>
    <dgm:cxn modelId="{49A73996-F792-4790-904F-CF1629FC3D7A}" type="presOf" srcId="{8070B835-3C6B-457F-AB9F-C3C60AA6822D}" destId="{2816606C-39FC-48B1-8866-18D576345980}" srcOrd="0" destOrd="0" presId="urn:microsoft.com/office/officeart/2005/8/layout/vList3#2"/>
    <dgm:cxn modelId="{2838FE28-AB32-47CF-8671-A1295F46E095}" type="presOf" srcId="{A07C91C6-E336-4667-99A3-C93581792F6A}" destId="{A07A370E-4B94-46DF-91EF-F5BCB7399467}" srcOrd="0" destOrd="0" presId="urn:microsoft.com/office/officeart/2005/8/layout/vList3#2"/>
    <dgm:cxn modelId="{7155287D-6E40-472F-9BCB-BC7992B40BDF}" type="presOf" srcId="{7847899E-1FD4-4F14-BBCB-20CED9C00388}" destId="{280F2A6F-A40F-41D3-8355-305FB89EF71E}" srcOrd="0" destOrd="0" presId="urn:microsoft.com/office/officeart/2005/8/layout/vList3#2"/>
    <dgm:cxn modelId="{8A104AD1-51A2-484F-824F-68E1533FAE41}" type="presParOf" srcId="{280F2A6F-A40F-41D3-8355-305FB89EF71E}" destId="{54D76D3C-927E-4D63-B595-9A4696B7EF3C}" srcOrd="0" destOrd="0" presId="urn:microsoft.com/office/officeart/2005/8/layout/vList3#2"/>
    <dgm:cxn modelId="{4BF0473D-90E3-4C0D-B253-7761B4E862F0}" type="presParOf" srcId="{54D76D3C-927E-4D63-B595-9A4696B7EF3C}" destId="{DF616FE3-A3C5-44D9-91E1-5768E864E11A}" srcOrd="0" destOrd="0" presId="urn:microsoft.com/office/officeart/2005/8/layout/vList3#2"/>
    <dgm:cxn modelId="{4CE5487D-EA9F-4A76-BA34-E276C5CC6458}" type="presParOf" srcId="{54D76D3C-927E-4D63-B595-9A4696B7EF3C}" destId="{2816606C-39FC-48B1-8866-18D576345980}" srcOrd="1" destOrd="0" presId="urn:microsoft.com/office/officeart/2005/8/layout/vList3#2"/>
    <dgm:cxn modelId="{80EB426C-882A-4D4F-BBFC-B9867F7CAD69}" type="presParOf" srcId="{280F2A6F-A40F-41D3-8355-305FB89EF71E}" destId="{6B03EE45-29D6-44F4-A49A-0A0F05FD028F}" srcOrd="1" destOrd="0" presId="urn:microsoft.com/office/officeart/2005/8/layout/vList3#2"/>
    <dgm:cxn modelId="{B042FC08-B2A5-4BC1-81C6-EFBD7E7433CC}" type="presParOf" srcId="{280F2A6F-A40F-41D3-8355-305FB89EF71E}" destId="{42B39C49-DFEB-4307-9423-FE4F9C6075CE}" srcOrd="2" destOrd="0" presId="urn:microsoft.com/office/officeart/2005/8/layout/vList3#2"/>
    <dgm:cxn modelId="{DF72F0A7-E275-46BD-A7A1-BA2936B245C7}" type="presParOf" srcId="{42B39C49-DFEB-4307-9423-FE4F9C6075CE}" destId="{3971779B-661B-4E4D-B686-1776EFD9AE0A}" srcOrd="0" destOrd="0" presId="urn:microsoft.com/office/officeart/2005/8/layout/vList3#2"/>
    <dgm:cxn modelId="{589E00B5-DD9F-4B57-A8C3-B9391A8AC4F9}" type="presParOf" srcId="{42B39C49-DFEB-4307-9423-FE4F9C6075CE}" destId="{C88F3643-F360-435D-A1D1-9B1AD23FB9B1}" srcOrd="1" destOrd="0" presId="urn:microsoft.com/office/officeart/2005/8/layout/vList3#2"/>
    <dgm:cxn modelId="{553D5DE7-56F4-4120-ACB7-C3B94E93AF98}" type="presParOf" srcId="{280F2A6F-A40F-41D3-8355-305FB89EF71E}" destId="{7354D71F-E3D4-49E3-9045-44E25B4364B5}" srcOrd="3" destOrd="0" presId="urn:microsoft.com/office/officeart/2005/8/layout/vList3#2"/>
    <dgm:cxn modelId="{A3A18CBB-E3A8-46CF-859D-B254D4D7A11A}" type="presParOf" srcId="{280F2A6F-A40F-41D3-8355-305FB89EF71E}" destId="{49062E97-A2DA-4049-B345-B6D958E50CFE}" srcOrd="4" destOrd="0" presId="urn:microsoft.com/office/officeart/2005/8/layout/vList3#2"/>
    <dgm:cxn modelId="{2251B9D5-7D42-4767-AF1A-D2F5DCA10497}" type="presParOf" srcId="{49062E97-A2DA-4049-B345-B6D958E50CFE}" destId="{729BC653-2B2C-44AD-A524-60E8FB9D8952}" srcOrd="0" destOrd="0" presId="urn:microsoft.com/office/officeart/2005/8/layout/vList3#2"/>
    <dgm:cxn modelId="{175BB508-63DC-4CF7-8261-20169D5CC53B}" type="presParOf" srcId="{49062E97-A2DA-4049-B345-B6D958E50CFE}" destId="{028FE9B3-2788-4807-B140-9440349AFDDF}" srcOrd="1" destOrd="0" presId="urn:microsoft.com/office/officeart/2005/8/layout/vList3#2"/>
    <dgm:cxn modelId="{F8246B2B-AE71-4C92-B2F5-B1D23827E228}" type="presParOf" srcId="{280F2A6F-A40F-41D3-8355-305FB89EF71E}" destId="{96DF8F1D-6C43-4987-A8A5-4A0B3E89C279}" srcOrd="5" destOrd="0" presId="urn:microsoft.com/office/officeart/2005/8/layout/vList3#2"/>
    <dgm:cxn modelId="{424913E7-44E7-4B54-87C4-77C18D50D2D1}" type="presParOf" srcId="{280F2A6F-A40F-41D3-8355-305FB89EF71E}" destId="{F1686CF5-0A15-448D-AE72-9026874030A6}" srcOrd="6" destOrd="0" presId="urn:microsoft.com/office/officeart/2005/8/layout/vList3#2"/>
    <dgm:cxn modelId="{F558BBAC-F993-4CC8-851E-6AEE1BDB0295}" type="presParOf" srcId="{F1686CF5-0A15-448D-AE72-9026874030A6}" destId="{CC6EDF88-636D-48CB-9A0A-D860AC11F986}" srcOrd="0" destOrd="0" presId="urn:microsoft.com/office/officeart/2005/8/layout/vList3#2"/>
    <dgm:cxn modelId="{574564EA-C423-4F7D-B335-9C1A61DCF4E2}" type="presParOf" srcId="{F1686CF5-0A15-448D-AE72-9026874030A6}" destId="{A07A370E-4B94-46DF-91EF-F5BCB7399467}"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E616F1D-9900-4599-A995-4218A98D497C}" type="doc">
      <dgm:prSet loTypeId="urn:microsoft.com/office/officeart/2005/8/layout/radial6" loCatId="relationship" qsTypeId="urn:microsoft.com/office/officeart/2005/8/quickstyle/simple5" qsCatId="simple" csTypeId="urn:microsoft.com/office/officeart/2005/8/colors/accent1_2" csCatId="accent1" phldr="1"/>
      <dgm:spPr/>
      <dgm:t>
        <a:bodyPr/>
        <a:lstStyle/>
        <a:p>
          <a:endParaRPr lang="el-GR"/>
        </a:p>
      </dgm:t>
    </dgm:pt>
    <dgm:pt modelId="{0194CE72-DAF8-42EA-A992-6E87986A703E}">
      <dgm:prSet phldrT="[Κείμενο]" custT="1"/>
      <dgm:spPr/>
      <dgm:t>
        <a:bodyPr/>
        <a:lstStyle/>
        <a:p>
          <a:r>
            <a:rPr lang="el-GR" sz="1600" b="1" dirty="0">
              <a:solidFill>
                <a:schemeClr val="tx1"/>
              </a:solidFill>
              <a:latin typeface="Comic Sans MS" pitchFamily="66" charset="0"/>
            </a:rPr>
            <a:t>ΑΚΡΟΓΩΝΙΑΙΟΙ ΛΙΘΟΙ ΠΡΟΛΗΨΗΣ </a:t>
          </a:r>
        </a:p>
      </dgm:t>
    </dgm:pt>
    <dgm:pt modelId="{37924ECA-A01A-4BB3-9FD4-4CEC9E4DC0D9}" type="parTrans" cxnId="{36B56ACC-8E41-4594-9994-E7F80E13014E}">
      <dgm:prSet/>
      <dgm:spPr/>
      <dgm:t>
        <a:bodyPr/>
        <a:lstStyle/>
        <a:p>
          <a:endParaRPr lang="el-GR"/>
        </a:p>
      </dgm:t>
    </dgm:pt>
    <dgm:pt modelId="{B7245AE6-3AEF-418B-B59D-BBFCA983A2F3}" type="sibTrans" cxnId="{36B56ACC-8E41-4594-9994-E7F80E13014E}">
      <dgm:prSet/>
      <dgm:spPr/>
      <dgm:t>
        <a:bodyPr/>
        <a:lstStyle/>
        <a:p>
          <a:endParaRPr lang="el-GR"/>
        </a:p>
      </dgm:t>
    </dgm:pt>
    <dgm:pt modelId="{62BF565F-4CD5-483D-BA85-5F342C390703}">
      <dgm:prSet phldrT="[Κείμενο]" custT="1"/>
      <dgm:spPr>
        <a:ln w="101600">
          <a:solidFill>
            <a:srgbClr val="C00000"/>
          </a:solidFill>
        </a:ln>
      </dgm:spPr>
      <dgm:t>
        <a:bodyPr/>
        <a:lstStyle/>
        <a:p>
          <a:r>
            <a:rPr lang="el-GR" sz="1600" b="1" dirty="0">
              <a:solidFill>
                <a:schemeClr val="bg1"/>
              </a:solidFill>
              <a:latin typeface="Comic Sans MS" pitchFamily="66" charset="0"/>
            </a:rPr>
            <a:t>Εντοπισμός του ποδιού που βρίσκεται σε κίνδυνο</a:t>
          </a:r>
        </a:p>
      </dgm:t>
    </dgm:pt>
    <dgm:pt modelId="{63FBB6B0-2503-4EEF-9FD0-A52CB724B3D9}" type="parTrans" cxnId="{19C46DF3-634E-4D0C-BEAF-136CAB799991}">
      <dgm:prSet/>
      <dgm:spPr/>
      <dgm:t>
        <a:bodyPr/>
        <a:lstStyle/>
        <a:p>
          <a:endParaRPr lang="el-GR"/>
        </a:p>
      </dgm:t>
    </dgm:pt>
    <dgm:pt modelId="{357D9D24-9D16-4397-8D1E-8A09CBC9402E}" type="sibTrans" cxnId="{19C46DF3-634E-4D0C-BEAF-136CAB799991}">
      <dgm:prSet/>
      <dgm:spPr/>
      <dgm:t>
        <a:bodyPr/>
        <a:lstStyle/>
        <a:p>
          <a:endParaRPr lang="el-GR"/>
        </a:p>
      </dgm:t>
    </dgm:pt>
    <dgm:pt modelId="{61F99460-F007-496F-9AB7-5C17FB7A9730}">
      <dgm:prSet phldrT="[Κείμενο]" custT="1"/>
      <dgm:spPr/>
      <dgm:t>
        <a:bodyPr/>
        <a:lstStyle/>
        <a:p>
          <a:r>
            <a:rPr lang="el-GR" sz="1600" b="1" dirty="0">
              <a:latin typeface="Comic Sans MS" pitchFamily="66" charset="0"/>
            </a:rPr>
            <a:t>Θεραπεία προ-ελκωτικών σημείων </a:t>
          </a:r>
        </a:p>
      </dgm:t>
    </dgm:pt>
    <dgm:pt modelId="{025EDD8E-1D8E-4D2D-9E4C-FA64991C0820}" type="parTrans" cxnId="{864A8DD1-0A87-40E1-B189-129E59E2CAA9}">
      <dgm:prSet/>
      <dgm:spPr/>
      <dgm:t>
        <a:bodyPr/>
        <a:lstStyle/>
        <a:p>
          <a:endParaRPr lang="el-GR"/>
        </a:p>
      </dgm:t>
    </dgm:pt>
    <dgm:pt modelId="{ABAE09F6-C9D5-42A7-B185-9303AFF14C00}" type="sibTrans" cxnId="{864A8DD1-0A87-40E1-B189-129E59E2CAA9}">
      <dgm:prSet/>
      <dgm:spPr/>
      <dgm:t>
        <a:bodyPr/>
        <a:lstStyle/>
        <a:p>
          <a:endParaRPr lang="el-GR"/>
        </a:p>
      </dgm:t>
    </dgm:pt>
    <dgm:pt modelId="{2B5440DA-2A16-4C35-8027-7AEC443AC41F}">
      <dgm:prSet phldrT="[Κείμενο]" custT="1"/>
      <dgm:spPr>
        <a:ln w="101600">
          <a:solidFill>
            <a:srgbClr val="C00000"/>
          </a:solidFill>
        </a:ln>
      </dgm:spPr>
      <dgm:t>
        <a:bodyPr/>
        <a:lstStyle/>
        <a:p>
          <a:r>
            <a:rPr lang="el-GR" sz="1600" b="1" dirty="0">
              <a:latin typeface="Comic Sans MS" pitchFamily="66" charset="0"/>
            </a:rPr>
            <a:t>Τακτικός έλεγχος και εξέταση του ποδιού που βρίσκεται σε κίνδυνο </a:t>
          </a:r>
        </a:p>
      </dgm:t>
    </dgm:pt>
    <dgm:pt modelId="{A7FEA44B-92FB-459A-877C-DD3F3F8D216D}" type="parTrans" cxnId="{4DD9A37B-3C6D-4BD6-B840-079B732134EA}">
      <dgm:prSet/>
      <dgm:spPr/>
      <dgm:t>
        <a:bodyPr/>
        <a:lstStyle/>
        <a:p>
          <a:endParaRPr lang="el-GR"/>
        </a:p>
      </dgm:t>
    </dgm:pt>
    <dgm:pt modelId="{369E3835-0146-4B15-A6A9-7E25A56D1CD1}" type="sibTrans" cxnId="{4DD9A37B-3C6D-4BD6-B840-079B732134EA}">
      <dgm:prSet/>
      <dgm:spPr/>
      <dgm:t>
        <a:bodyPr/>
        <a:lstStyle/>
        <a:p>
          <a:endParaRPr lang="el-GR"/>
        </a:p>
      </dgm:t>
    </dgm:pt>
    <dgm:pt modelId="{1496831E-35BC-499D-A8DE-945CDEDE8180}">
      <dgm:prSet phldrT="[Κείμενο]" custT="1"/>
      <dgm:spPr/>
      <dgm:t>
        <a:bodyPr/>
        <a:lstStyle/>
        <a:p>
          <a:r>
            <a:rPr lang="el-GR" sz="1600" b="1" dirty="0">
              <a:latin typeface="Comic Sans MS" pitchFamily="66" charset="0"/>
            </a:rPr>
            <a:t>Εκπαίδευση του ασθενούς, της οικογένειας και των επαγγελματιών υγείας</a:t>
          </a:r>
        </a:p>
      </dgm:t>
    </dgm:pt>
    <dgm:pt modelId="{084E5659-5315-4F4A-9806-CDDA785CE6AA}" type="parTrans" cxnId="{CF45DFFF-D27A-436F-AF58-24225AF5C485}">
      <dgm:prSet/>
      <dgm:spPr/>
      <dgm:t>
        <a:bodyPr/>
        <a:lstStyle/>
        <a:p>
          <a:endParaRPr lang="el-GR"/>
        </a:p>
      </dgm:t>
    </dgm:pt>
    <dgm:pt modelId="{66DF8311-CD42-40D4-B7DD-C8E02977CFA9}" type="sibTrans" cxnId="{CF45DFFF-D27A-436F-AF58-24225AF5C485}">
      <dgm:prSet/>
      <dgm:spPr/>
      <dgm:t>
        <a:bodyPr/>
        <a:lstStyle/>
        <a:p>
          <a:endParaRPr lang="el-GR"/>
        </a:p>
      </dgm:t>
    </dgm:pt>
    <dgm:pt modelId="{DC0BCE0A-3D15-48B8-A3FF-E496EDEC1950}">
      <dgm:prSet phldrT="[Κείμενο]" custT="1"/>
      <dgm:spPr/>
      <dgm:t>
        <a:bodyPr/>
        <a:lstStyle/>
        <a:p>
          <a:r>
            <a:rPr lang="el-GR" sz="1600" b="1" dirty="0">
              <a:latin typeface="Comic Sans MS" pitchFamily="66" charset="0"/>
            </a:rPr>
            <a:t>Κατάλληλα  καθημερινά υποδήματα</a:t>
          </a:r>
        </a:p>
      </dgm:t>
    </dgm:pt>
    <dgm:pt modelId="{1B75A09C-0835-4A05-BD40-1B39D2558BFD}" type="parTrans" cxnId="{9D6AFC06-6860-451C-B217-D3B7A862D801}">
      <dgm:prSet/>
      <dgm:spPr/>
      <dgm:t>
        <a:bodyPr/>
        <a:lstStyle/>
        <a:p>
          <a:endParaRPr lang="el-GR"/>
        </a:p>
      </dgm:t>
    </dgm:pt>
    <dgm:pt modelId="{108A071F-D669-4191-91D6-4D123BA7EF09}" type="sibTrans" cxnId="{9D6AFC06-6860-451C-B217-D3B7A862D801}">
      <dgm:prSet/>
      <dgm:spPr/>
      <dgm:t>
        <a:bodyPr/>
        <a:lstStyle/>
        <a:p>
          <a:endParaRPr lang="el-GR"/>
        </a:p>
      </dgm:t>
    </dgm:pt>
    <dgm:pt modelId="{1BA8BE89-FA2A-45B1-AE17-32CB2EE54D39}" type="pres">
      <dgm:prSet presAssocID="{6E616F1D-9900-4599-A995-4218A98D497C}" presName="Name0" presStyleCnt="0">
        <dgm:presLayoutVars>
          <dgm:chMax val="1"/>
          <dgm:dir/>
          <dgm:animLvl val="ctr"/>
          <dgm:resizeHandles val="exact"/>
        </dgm:presLayoutVars>
      </dgm:prSet>
      <dgm:spPr/>
      <dgm:t>
        <a:bodyPr/>
        <a:lstStyle/>
        <a:p>
          <a:endParaRPr lang="el-GR"/>
        </a:p>
      </dgm:t>
    </dgm:pt>
    <dgm:pt modelId="{7CE4363E-F0A9-41E4-A4C5-9869B3D2EC09}" type="pres">
      <dgm:prSet presAssocID="{0194CE72-DAF8-42EA-A992-6E87986A703E}" presName="centerShape" presStyleLbl="node0" presStyleIdx="0" presStyleCnt="1" custScaleX="115936"/>
      <dgm:spPr/>
      <dgm:t>
        <a:bodyPr/>
        <a:lstStyle/>
        <a:p>
          <a:endParaRPr lang="el-GR"/>
        </a:p>
      </dgm:t>
    </dgm:pt>
    <dgm:pt modelId="{DA222CDD-DD98-4229-92D3-828CD41FD00A}" type="pres">
      <dgm:prSet presAssocID="{62BF565F-4CD5-483D-BA85-5F342C390703}" presName="node" presStyleLbl="node1" presStyleIdx="0" presStyleCnt="5" custScaleX="123003">
        <dgm:presLayoutVars>
          <dgm:bulletEnabled val="1"/>
        </dgm:presLayoutVars>
      </dgm:prSet>
      <dgm:spPr/>
      <dgm:t>
        <a:bodyPr/>
        <a:lstStyle/>
        <a:p>
          <a:endParaRPr lang="el-GR"/>
        </a:p>
      </dgm:t>
    </dgm:pt>
    <dgm:pt modelId="{2550FF66-44F8-4BBA-9BD3-D0473D5A961F}" type="pres">
      <dgm:prSet presAssocID="{62BF565F-4CD5-483D-BA85-5F342C390703}" presName="dummy" presStyleCnt="0"/>
      <dgm:spPr/>
    </dgm:pt>
    <dgm:pt modelId="{85A04E3C-51B8-4F37-A8E6-748663399242}" type="pres">
      <dgm:prSet presAssocID="{357D9D24-9D16-4397-8D1E-8A09CBC9402E}" presName="sibTrans" presStyleLbl="sibTrans2D1" presStyleIdx="0" presStyleCnt="5"/>
      <dgm:spPr/>
      <dgm:t>
        <a:bodyPr/>
        <a:lstStyle/>
        <a:p>
          <a:endParaRPr lang="el-GR"/>
        </a:p>
      </dgm:t>
    </dgm:pt>
    <dgm:pt modelId="{F078D118-EE8E-4BBE-BF6A-2B8586F1A81F}" type="pres">
      <dgm:prSet presAssocID="{2B5440DA-2A16-4C35-8027-7AEC443AC41F}" presName="node" presStyleLbl="node1" presStyleIdx="1" presStyleCnt="5" custScaleX="124910" custScaleY="111853">
        <dgm:presLayoutVars>
          <dgm:bulletEnabled val="1"/>
        </dgm:presLayoutVars>
      </dgm:prSet>
      <dgm:spPr/>
      <dgm:t>
        <a:bodyPr/>
        <a:lstStyle/>
        <a:p>
          <a:endParaRPr lang="el-GR"/>
        </a:p>
      </dgm:t>
    </dgm:pt>
    <dgm:pt modelId="{1032057C-7051-454E-A558-614D4D69E677}" type="pres">
      <dgm:prSet presAssocID="{2B5440DA-2A16-4C35-8027-7AEC443AC41F}" presName="dummy" presStyleCnt="0"/>
      <dgm:spPr/>
    </dgm:pt>
    <dgm:pt modelId="{3435CFDE-5FF7-4405-B454-102F39758923}" type="pres">
      <dgm:prSet presAssocID="{369E3835-0146-4B15-A6A9-7E25A56D1CD1}" presName="sibTrans" presStyleLbl="sibTrans2D1" presStyleIdx="1" presStyleCnt="5"/>
      <dgm:spPr/>
      <dgm:t>
        <a:bodyPr/>
        <a:lstStyle/>
        <a:p>
          <a:endParaRPr lang="el-GR"/>
        </a:p>
      </dgm:t>
    </dgm:pt>
    <dgm:pt modelId="{12A40C08-7689-4223-8BDA-A88B398342DB}" type="pres">
      <dgm:prSet presAssocID="{1496831E-35BC-499D-A8DE-945CDEDE8180}" presName="node" presStyleLbl="node1" presStyleIdx="2" presStyleCnt="5" custScaleX="173238">
        <dgm:presLayoutVars>
          <dgm:bulletEnabled val="1"/>
        </dgm:presLayoutVars>
      </dgm:prSet>
      <dgm:spPr/>
      <dgm:t>
        <a:bodyPr/>
        <a:lstStyle/>
        <a:p>
          <a:endParaRPr lang="el-GR"/>
        </a:p>
      </dgm:t>
    </dgm:pt>
    <dgm:pt modelId="{A4847572-0B65-4678-9B5B-151ACE9ED983}" type="pres">
      <dgm:prSet presAssocID="{1496831E-35BC-499D-A8DE-945CDEDE8180}" presName="dummy" presStyleCnt="0"/>
      <dgm:spPr/>
    </dgm:pt>
    <dgm:pt modelId="{F6596369-15F3-45E5-ADE3-CC5C636CE292}" type="pres">
      <dgm:prSet presAssocID="{66DF8311-CD42-40D4-B7DD-C8E02977CFA9}" presName="sibTrans" presStyleLbl="sibTrans2D1" presStyleIdx="2" presStyleCnt="5"/>
      <dgm:spPr/>
      <dgm:t>
        <a:bodyPr/>
        <a:lstStyle/>
        <a:p>
          <a:endParaRPr lang="el-GR"/>
        </a:p>
      </dgm:t>
    </dgm:pt>
    <dgm:pt modelId="{0A6EE077-4CBE-4561-87B0-A4835DE06D07}" type="pres">
      <dgm:prSet presAssocID="{DC0BCE0A-3D15-48B8-A3FF-E496EDEC1950}" presName="node" presStyleLbl="node1" presStyleIdx="3" presStyleCnt="5" custScaleX="116698">
        <dgm:presLayoutVars>
          <dgm:bulletEnabled val="1"/>
        </dgm:presLayoutVars>
      </dgm:prSet>
      <dgm:spPr/>
      <dgm:t>
        <a:bodyPr/>
        <a:lstStyle/>
        <a:p>
          <a:endParaRPr lang="el-GR"/>
        </a:p>
      </dgm:t>
    </dgm:pt>
    <dgm:pt modelId="{E93E6A54-6925-4464-9463-D86B7A531EB3}" type="pres">
      <dgm:prSet presAssocID="{DC0BCE0A-3D15-48B8-A3FF-E496EDEC1950}" presName="dummy" presStyleCnt="0"/>
      <dgm:spPr/>
    </dgm:pt>
    <dgm:pt modelId="{194A9AA8-1011-4B6E-B7E6-44183809119E}" type="pres">
      <dgm:prSet presAssocID="{108A071F-D669-4191-91D6-4D123BA7EF09}" presName="sibTrans" presStyleLbl="sibTrans2D1" presStyleIdx="3" presStyleCnt="5"/>
      <dgm:spPr/>
      <dgm:t>
        <a:bodyPr/>
        <a:lstStyle/>
        <a:p>
          <a:endParaRPr lang="el-GR"/>
        </a:p>
      </dgm:t>
    </dgm:pt>
    <dgm:pt modelId="{14E513C4-53EC-4740-B6B6-91E45A2AE7EA}" type="pres">
      <dgm:prSet presAssocID="{61F99460-F007-496F-9AB7-5C17FB7A9730}" presName="node" presStyleLbl="node1" presStyleIdx="4" presStyleCnt="5">
        <dgm:presLayoutVars>
          <dgm:bulletEnabled val="1"/>
        </dgm:presLayoutVars>
      </dgm:prSet>
      <dgm:spPr/>
      <dgm:t>
        <a:bodyPr/>
        <a:lstStyle/>
        <a:p>
          <a:endParaRPr lang="el-GR"/>
        </a:p>
      </dgm:t>
    </dgm:pt>
    <dgm:pt modelId="{D3A3ADFD-B759-450F-A0C0-7A1E458A9CD9}" type="pres">
      <dgm:prSet presAssocID="{61F99460-F007-496F-9AB7-5C17FB7A9730}" presName="dummy" presStyleCnt="0"/>
      <dgm:spPr/>
    </dgm:pt>
    <dgm:pt modelId="{F1FF3418-C088-442E-8BCC-BD6D61BDA078}" type="pres">
      <dgm:prSet presAssocID="{ABAE09F6-C9D5-42A7-B185-9303AFF14C00}" presName="sibTrans" presStyleLbl="sibTrans2D1" presStyleIdx="4" presStyleCnt="5"/>
      <dgm:spPr/>
      <dgm:t>
        <a:bodyPr/>
        <a:lstStyle/>
        <a:p>
          <a:endParaRPr lang="el-GR"/>
        </a:p>
      </dgm:t>
    </dgm:pt>
  </dgm:ptLst>
  <dgm:cxnLst>
    <dgm:cxn modelId="{9D6AFC06-6860-451C-B217-D3B7A862D801}" srcId="{0194CE72-DAF8-42EA-A992-6E87986A703E}" destId="{DC0BCE0A-3D15-48B8-A3FF-E496EDEC1950}" srcOrd="3" destOrd="0" parTransId="{1B75A09C-0835-4A05-BD40-1B39D2558BFD}" sibTransId="{108A071F-D669-4191-91D6-4D123BA7EF09}"/>
    <dgm:cxn modelId="{8437ABC1-DF5B-451A-BDA3-7E06CFEF4793}" type="presOf" srcId="{61F99460-F007-496F-9AB7-5C17FB7A9730}" destId="{14E513C4-53EC-4740-B6B6-91E45A2AE7EA}" srcOrd="0" destOrd="0" presId="urn:microsoft.com/office/officeart/2005/8/layout/radial6"/>
    <dgm:cxn modelId="{4DD9A37B-3C6D-4BD6-B840-079B732134EA}" srcId="{0194CE72-DAF8-42EA-A992-6E87986A703E}" destId="{2B5440DA-2A16-4C35-8027-7AEC443AC41F}" srcOrd="1" destOrd="0" parTransId="{A7FEA44B-92FB-459A-877C-DD3F3F8D216D}" sibTransId="{369E3835-0146-4B15-A6A9-7E25A56D1CD1}"/>
    <dgm:cxn modelId="{19C46DF3-634E-4D0C-BEAF-136CAB799991}" srcId="{0194CE72-DAF8-42EA-A992-6E87986A703E}" destId="{62BF565F-4CD5-483D-BA85-5F342C390703}" srcOrd="0" destOrd="0" parTransId="{63FBB6B0-2503-4EEF-9FD0-A52CB724B3D9}" sibTransId="{357D9D24-9D16-4397-8D1E-8A09CBC9402E}"/>
    <dgm:cxn modelId="{864A8DD1-0A87-40E1-B189-129E59E2CAA9}" srcId="{0194CE72-DAF8-42EA-A992-6E87986A703E}" destId="{61F99460-F007-496F-9AB7-5C17FB7A9730}" srcOrd="4" destOrd="0" parTransId="{025EDD8E-1D8E-4D2D-9E4C-FA64991C0820}" sibTransId="{ABAE09F6-C9D5-42A7-B185-9303AFF14C00}"/>
    <dgm:cxn modelId="{66464D38-0E5F-43B1-B195-A82A3C910EC9}" type="presOf" srcId="{2B5440DA-2A16-4C35-8027-7AEC443AC41F}" destId="{F078D118-EE8E-4BBE-BF6A-2B8586F1A81F}" srcOrd="0" destOrd="0" presId="urn:microsoft.com/office/officeart/2005/8/layout/radial6"/>
    <dgm:cxn modelId="{2989ECB3-76D8-4EDC-8B7A-8CB3505178F8}" type="presOf" srcId="{108A071F-D669-4191-91D6-4D123BA7EF09}" destId="{194A9AA8-1011-4B6E-B7E6-44183809119E}" srcOrd="0" destOrd="0" presId="urn:microsoft.com/office/officeart/2005/8/layout/radial6"/>
    <dgm:cxn modelId="{CF45DFFF-D27A-436F-AF58-24225AF5C485}" srcId="{0194CE72-DAF8-42EA-A992-6E87986A703E}" destId="{1496831E-35BC-499D-A8DE-945CDEDE8180}" srcOrd="2" destOrd="0" parTransId="{084E5659-5315-4F4A-9806-CDDA785CE6AA}" sibTransId="{66DF8311-CD42-40D4-B7DD-C8E02977CFA9}"/>
    <dgm:cxn modelId="{C970C978-7445-4DB2-8A03-E8AF2FB83301}" type="presOf" srcId="{357D9D24-9D16-4397-8D1E-8A09CBC9402E}" destId="{85A04E3C-51B8-4F37-A8E6-748663399242}" srcOrd="0" destOrd="0" presId="urn:microsoft.com/office/officeart/2005/8/layout/radial6"/>
    <dgm:cxn modelId="{945DBAD7-6FE5-4163-B31B-C5BED2677A31}" type="presOf" srcId="{0194CE72-DAF8-42EA-A992-6E87986A703E}" destId="{7CE4363E-F0A9-41E4-A4C5-9869B3D2EC09}" srcOrd="0" destOrd="0" presId="urn:microsoft.com/office/officeart/2005/8/layout/radial6"/>
    <dgm:cxn modelId="{EC85BD23-059C-4631-BAAA-CA37A3E7B8E5}" type="presOf" srcId="{ABAE09F6-C9D5-42A7-B185-9303AFF14C00}" destId="{F1FF3418-C088-442E-8BCC-BD6D61BDA078}" srcOrd="0" destOrd="0" presId="urn:microsoft.com/office/officeart/2005/8/layout/radial6"/>
    <dgm:cxn modelId="{FA383435-F98F-47D8-9DF9-31271FDF4890}" type="presOf" srcId="{66DF8311-CD42-40D4-B7DD-C8E02977CFA9}" destId="{F6596369-15F3-45E5-ADE3-CC5C636CE292}" srcOrd="0" destOrd="0" presId="urn:microsoft.com/office/officeart/2005/8/layout/radial6"/>
    <dgm:cxn modelId="{36B56ACC-8E41-4594-9994-E7F80E13014E}" srcId="{6E616F1D-9900-4599-A995-4218A98D497C}" destId="{0194CE72-DAF8-42EA-A992-6E87986A703E}" srcOrd="0" destOrd="0" parTransId="{37924ECA-A01A-4BB3-9FD4-4CEC9E4DC0D9}" sibTransId="{B7245AE6-3AEF-418B-B59D-BBFCA983A2F3}"/>
    <dgm:cxn modelId="{BC90AA30-611E-4712-9335-76AA9BD1A7D8}" type="presOf" srcId="{1496831E-35BC-499D-A8DE-945CDEDE8180}" destId="{12A40C08-7689-4223-8BDA-A88B398342DB}" srcOrd="0" destOrd="0" presId="urn:microsoft.com/office/officeart/2005/8/layout/radial6"/>
    <dgm:cxn modelId="{BA25BC1A-5670-405D-8218-4265FB8A296E}" type="presOf" srcId="{6E616F1D-9900-4599-A995-4218A98D497C}" destId="{1BA8BE89-FA2A-45B1-AE17-32CB2EE54D39}" srcOrd="0" destOrd="0" presId="urn:microsoft.com/office/officeart/2005/8/layout/radial6"/>
    <dgm:cxn modelId="{BC25B0C2-7F27-421B-8CB3-8B567D09FFF4}" type="presOf" srcId="{DC0BCE0A-3D15-48B8-A3FF-E496EDEC1950}" destId="{0A6EE077-4CBE-4561-87B0-A4835DE06D07}" srcOrd="0" destOrd="0" presId="urn:microsoft.com/office/officeart/2005/8/layout/radial6"/>
    <dgm:cxn modelId="{E6A84639-A886-4F8F-97D2-9AA7039AA747}" type="presOf" srcId="{369E3835-0146-4B15-A6A9-7E25A56D1CD1}" destId="{3435CFDE-5FF7-4405-B454-102F39758923}" srcOrd="0" destOrd="0" presId="urn:microsoft.com/office/officeart/2005/8/layout/radial6"/>
    <dgm:cxn modelId="{094A903E-370F-4C57-B771-32FB37F42694}" type="presOf" srcId="{62BF565F-4CD5-483D-BA85-5F342C390703}" destId="{DA222CDD-DD98-4229-92D3-828CD41FD00A}" srcOrd="0" destOrd="0" presId="urn:microsoft.com/office/officeart/2005/8/layout/radial6"/>
    <dgm:cxn modelId="{88EC6E7F-C854-4481-A011-FC36A0E8657B}" type="presParOf" srcId="{1BA8BE89-FA2A-45B1-AE17-32CB2EE54D39}" destId="{7CE4363E-F0A9-41E4-A4C5-9869B3D2EC09}" srcOrd="0" destOrd="0" presId="urn:microsoft.com/office/officeart/2005/8/layout/radial6"/>
    <dgm:cxn modelId="{8E1C79C4-EB53-4AEE-8BAE-C81D48300EDA}" type="presParOf" srcId="{1BA8BE89-FA2A-45B1-AE17-32CB2EE54D39}" destId="{DA222CDD-DD98-4229-92D3-828CD41FD00A}" srcOrd="1" destOrd="0" presId="urn:microsoft.com/office/officeart/2005/8/layout/radial6"/>
    <dgm:cxn modelId="{E88F9CA3-28C4-4550-8887-33B6A6C9D00B}" type="presParOf" srcId="{1BA8BE89-FA2A-45B1-AE17-32CB2EE54D39}" destId="{2550FF66-44F8-4BBA-9BD3-D0473D5A961F}" srcOrd="2" destOrd="0" presId="urn:microsoft.com/office/officeart/2005/8/layout/radial6"/>
    <dgm:cxn modelId="{98E15057-65AD-499B-89F2-8A328EA623B2}" type="presParOf" srcId="{1BA8BE89-FA2A-45B1-AE17-32CB2EE54D39}" destId="{85A04E3C-51B8-4F37-A8E6-748663399242}" srcOrd="3" destOrd="0" presId="urn:microsoft.com/office/officeart/2005/8/layout/radial6"/>
    <dgm:cxn modelId="{53F61D4B-043A-4791-A52E-EC8C90DCF1C5}" type="presParOf" srcId="{1BA8BE89-FA2A-45B1-AE17-32CB2EE54D39}" destId="{F078D118-EE8E-4BBE-BF6A-2B8586F1A81F}" srcOrd="4" destOrd="0" presId="urn:microsoft.com/office/officeart/2005/8/layout/radial6"/>
    <dgm:cxn modelId="{07FDFA2F-5054-4B5A-9593-CAA62B164080}" type="presParOf" srcId="{1BA8BE89-FA2A-45B1-AE17-32CB2EE54D39}" destId="{1032057C-7051-454E-A558-614D4D69E677}" srcOrd="5" destOrd="0" presId="urn:microsoft.com/office/officeart/2005/8/layout/radial6"/>
    <dgm:cxn modelId="{945F8E3B-6F0A-4269-A2D0-3D539EE90C80}" type="presParOf" srcId="{1BA8BE89-FA2A-45B1-AE17-32CB2EE54D39}" destId="{3435CFDE-5FF7-4405-B454-102F39758923}" srcOrd="6" destOrd="0" presId="urn:microsoft.com/office/officeart/2005/8/layout/radial6"/>
    <dgm:cxn modelId="{977750FC-7266-40E5-9049-155244BA60DF}" type="presParOf" srcId="{1BA8BE89-FA2A-45B1-AE17-32CB2EE54D39}" destId="{12A40C08-7689-4223-8BDA-A88B398342DB}" srcOrd="7" destOrd="0" presId="urn:microsoft.com/office/officeart/2005/8/layout/radial6"/>
    <dgm:cxn modelId="{CA55C962-FEFE-40FF-821C-D77E947F30C7}" type="presParOf" srcId="{1BA8BE89-FA2A-45B1-AE17-32CB2EE54D39}" destId="{A4847572-0B65-4678-9B5B-151ACE9ED983}" srcOrd="8" destOrd="0" presId="urn:microsoft.com/office/officeart/2005/8/layout/radial6"/>
    <dgm:cxn modelId="{BB67DE40-B6FD-42CD-BF40-E4A2B66BF0C0}" type="presParOf" srcId="{1BA8BE89-FA2A-45B1-AE17-32CB2EE54D39}" destId="{F6596369-15F3-45E5-ADE3-CC5C636CE292}" srcOrd="9" destOrd="0" presId="urn:microsoft.com/office/officeart/2005/8/layout/radial6"/>
    <dgm:cxn modelId="{7B14E5E6-233A-409B-89FD-4351A53EBB86}" type="presParOf" srcId="{1BA8BE89-FA2A-45B1-AE17-32CB2EE54D39}" destId="{0A6EE077-4CBE-4561-87B0-A4835DE06D07}" srcOrd="10" destOrd="0" presId="urn:microsoft.com/office/officeart/2005/8/layout/radial6"/>
    <dgm:cxn modelId="{123DCD3E-BA85-4465-B52F-FACFCB58A8A6}" type="presParOf" srcId="{1BA8BE89-FA2A-45B1-AE17-32CB2EE54D39}" destId="{E93E6A54-6925-4464-9463-D86B7A531EB3}" srcOrd="11" destOrd="0" presId="urn:microsoft.com/office/officeart/2005/8/layout/radial6"/>
    <dgm:cxn modelId="{C4582A61-32AE-4B47-9771-0D4DC49B2CBF}" type="presParOf" srcId="{1BA8BE89-FA2A-45B1-AE17-32CB2EE54D39}" destId="{194A9AA8-1011-4B6E-B7E6-44183809119E}" srcOrd="12" destOrd="0" presId="urn:microsoft.com/office/officeart/2005/8/layout/radial6"/>
    <dgm:cxn modelId="{2ED58416-46EC-44F2-8384-D44109611839}" type="presParOf" srcId="{1BA8BE89-FA2A-45B1-AE17-32CB2EE54D39}" destId="{14E513C4-53EC-4740-B6B6-91E45A2AE7EA}" srcOrd="13" destOrd="0" presId="urn:microsoft.com/office/officeart/2005/8/layout/radial6"/>
    <dgm:cxn modelId="{A42913CD-13B2-44A2-9457-94137ADA3E5B}" type="presParOf" srcId="{1BA8BE89-FA2A-45B1-AE17-32CB2EE54D39}" destId="{D3A3ADFD-B759-450F-A0C0-7A1E458A9CD9}" srcOrd="14" destOrd="0" presId="urn:microsoft.com/office/officeart/2005/8/layout/radial6"/>
    <dgm:cxn modelId="{AA8C4518-4FE9-4B70-9F34-C9A658CB1C2F}" type="presParOf" srcId="{1BA8BE89-FA2A-45B1-AE17-32CB2EE54D39}" destId="{F1FF3418-C088-442E-8BCC-BD6D61BDA078}"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276C8E0-FE39-4AC9-AF8E-2374150B98CE}" type="doc">
      <dgm:prSet loTypeId="urn:microsoft.com/office/officeart/2005/8/layout/process1" loCatId="process" qsTypeId="urn:microsoft.com/office/officeart/2005/8/quickstyle/simple3" qsCatId="simple" csTypeId="urn:microsoft.com/office/officeart/2005/8/colors/accent4_5" csCatId="accent4" phldr="1"/>
      <dgm:spPr/>
      <dgm:t>
        <a:bodyPr/>
        <a:lstStyle/>
        <a:p>
          <a:endParaRPr lang="el-GR"/>
        </a:p>
      </dgm:t>
    </dgm:pt>
    <dgm:pt modelId="{3745B6E4-1B4C-4E67-AF3F-5851B7A23683}">
      <dgm:prSet phldrT="[Κείμενο]" custT="1"/>
      <dgm:spPr>
        <a:ln w="50800">
          <a:solidFill>
            <a:schemeClr val="accent4">
              <a:lumMod val="50000"/>
            </a:schemeClr>
          </a:solidFill>
        </a:ln>
      </dgm:spPr>
      <dgm:t>
        <a:bodyPr/>
        <a:lstStyle/>
        <a:p>
          <a:r>
            <a:rPr lang="el-GR" sz="1600" b="1" dirty="0">
              <a:latin typeface="Comic Sans MS" pitchFamily="66" charset="0"/>
            </a:rPr>
            <a:t>Ετήσιος έλεγχος για σημεία ή συμπτώματα περιφερικής νευροπάθειας ή περιφερικής αγγειακής νόσου</a:t>
          </a:r>
        </a:p>
      </dgm:t>
    </dgm:pt>
    <dgm:pt modelId="{F9719DBB-A0D6-4703-A597-AD41D904D7C7}" type="parTrans" cxnId="{A8EFF1C5-C0C6-492C-B836-9128CD7DF9FD}">
      <dgm:prSet/>
      <dgm:spPr/>
      <dgm:t>
        <a:bodyPr/>
        <a:lstStyle/>
        <a:p>
          <a:endParaRPr lang="el-GR"/>
        </a:p>
      </dgm:t>
    </dgm:pt>
    <dgm:pt modelId="{D368D968-CCF5-4666-A14E-09C695586878}" type="sibTrans" cxnId="{A8EFF1C5-C0C6-492C-B836-9128CD7DF9FD}">
      <dgm:prSet/>
      <dgm:spPr>
        <a:gradFill rotWithShape="0">
          <a:gsLst>
            <a:gs pos="0">
              <a:schemeClr val="accent4">
                <a:lumMod val="50000"/>
              </a:schemeClr>
            </a:gs>
            <a:gs pos="65000">
              <a:schemeClr val="accent4">
                <a:shade val="90000"/>
                <a:hueOff val="0"/>
                <a:satOff val="0"/>
                <a:lumOff val="0"/>
                <a:alphaOff val="0"/>
                <a:tint val="32000"/>
                <a:satMod val="250000"/>
              </a:schemeClr>
            </a:gs>
            <a:gs pos="100000">
              <a:schemeClr val="accent4">
                <a:shade val="90000"/>
                <a:hueOff val="0"/>
                <a:satOff val="0"/>
                <a:lumOff val="0"/>
                <a:alphaOff val="0"/>
                <a:tint val="23000"/>
                <a:satMod val="300000"/>
              </a:schemeClr>
            </a:gs>
          </a:gsLst>
        </a:gradFill>
      </dgm:spPr>
      <dgm:t>
        <a:bodyPr/>
        <a:lstStyle/>
        <a:p>
          <a:endParaRPr lang="el-GR"/>
        </a:p>
      </dgm:t>
    </dgm:pt>
    <dgm:pt modelId="{0F910D6E-CD58-4695-B60B-E23FA7CF1FAB}">
      <dgm:prSet phldrT="[Κείμενο]" custT="1"/>
      <dgm:spPr>
        <a:solidFill>
          <a:schemeClr val="accent5">
            <a:lumMod val="20000"/>
            <a:lumOff val="80000"/>
          </a:schemeClr>
        </a:solidFill>
        <a:ln w="53975">
          <a:solidFill>
            <a:srgbClr val="C00000"/>
          </a:solidFill>
        </a:ln>
      </dgm:spPr>
      <dgm:t>
        <a:bodyPr/>
        <a:lstStyle/>
        <a:p>
          <a:r>
            <a:rPr lang="el-GR" sz="1600" b="1" dirty="0">
              <a:latin typeface="Comic Sans MS" pitchFamily="66" charset="0"/>
            </a:rPr>
            <a:t>Εάν ο ασθενής διαγνωστεί με περιφερική νευροπάθεια έλεγχος για</a:t>
          </a:r>
          <a:r>
            <a:rPr lang="en-US" sz="1600" b="1" dirty="0">
              <a:latin typeface="Comic Sans MS" pitchFamily="66" charset="0"/>
            </a:rPr>
            <a:t>: </a:t>
          </a:r>
          <a:endParaRPr lang="el-GR" sz="1600" b="1" dirty="0">
            <a:latin typeface="Comic Sans MS" pitchFamily="66" charset="0"/>
          </a:endParaRPr>
        </a:p>
      </dgm:t>
    </dgm:pt>
    <dgm:pt modelId="{6DF29359-AE1A-4E56-9E89-4E4D1B8548B1}" type="parTrans" cxnId="{FA8AF549-9B7A-476D-BBF2-07674FE21DBE}">
      <dgm:prSet/>
      <dgm:spPr/>
      <dgm:t>
        <a:bodyPr/>
        <a:lstStyle/>
        <a:p>
          <a:endParaRPr lang="el-GR"/>
        </a:p>
      </dgm:t>
    </dgm:pt>
    <dgm:pt modelId="{E935D353-0051-454C-973F-242F6D8275B1}" type="sibTrans" cxnId="{FA8AF549-9B7A-476D-BBF2-07674FE21DBE}">
      <dgm:prSet/>
      <dgm:spPr>
        <a:gradFill rotWithShape="0">
          <a:gsLst>
            <a:gs pos="0">
              <a:schemeClr val="accent4">
                <a:lumMod val="50000"/>
              </a:schemeClr>
            </a:gs>
            <a:gs pos="65000">
              <a:schemeClr val="accent4">
                <a:shade val="90000"/>
                <a:hueOff val="437935"/>
                <a:satOff val="-25663"/>
                <a:lumOff val="39364"/>
                <a:alphaOff val="0"/>
                <a:tint val="32000"/>
                <a:satMod val="250000"/>
              </a:schemeClr>
            </a:gs>
            <a:gs pos="100000">
              <a:schemeClr val="accent4">
                <a:shade val="90000"/>
                <a:hueOff val="437935"/>
                <a:satOff val="-25663"/>
                <a:lumOff val="39364"/>
                <a:alphaOff val="0"/>
                <a:tint val="23000"/>
                <a:satMod val="300000"/>
              </a:schemeClr>
            </a:gs>
          </a:gsLst>
        </a:gradFill>
      </dgm:spPr>
      <dgm:t>
        <a:bodyPr/>
        <a:lstStyle/>
        <a:p>
          <a:endParaRPr lang="el-GR"/>
        </a:p>
      </dgm:t>
    </dgm:pt>
    <dgm:pt modelId="{A69D6F08-9460-4C98-8AC3-BDD63D117E19}">
      <dgm:prSet phldrT="[Κείμενο]" custT="1"/>
      <dgm:spPr>
        <a:solidFill>
          <a:schemeClr val="accent5">
            <a:lumMod val="20000"/>
            <a:lumOff val="80000"/>
          </a:schemeClr>
        </a:solidFill>
        <a:ln w="53975">
          <a:solidFill>
            <a:srgbClr val="C00000"/>
          </a:solidFill>
        </a:ln>
      </dgm:spPr>
      <dgm:t>
        <a:bodyPr/>
        <a:lstStyle/>
        <a:p>
          <a:r>
            <a:rPr lang="en-US" sz="1600" b="1" dirty="0">
              <a:latin typeface="Comic Sans MS" pitchFamily="66" charset="0"/>
            </a:rPr>
            <a:t> </a:t>
          </a:r>
          <a:r>
            <a:rPr lang="el-GR" sz="1600" b="1" dirty="0">
              <a:latin typeface="Comic Sans MS" pitchFamily="66" charset="0"/>
            </a:rPr>
            <a:t>ιστορικό έλκους ή ακρωτηριασμού κάτω άκρου</a:t>
          </a:r>
        </a:p>
      </dgm:t>
    </dgm:pt>
    <dgm:pt modelId="{69EAB357-628B-4891-887C-429B90AC376E}" type="parTrans" cxnId="{B6994D63-F471-4A80-9C90-5F115296064D}">
      <dgm:prSet/>
      <dgm:spPr/>
      <dgm:t>
        <a:bodyPr/>
        <a:lstStyle/>
        <a:p>
          <a:endParaRPr lang="el-GR"/>
        </a:p>
      </dgm:t>
    </dgm:pt>
    <dgm:pt modelId="{B36AC219-6A53-4233-80C1-8790458D02E2}" type="sibTrans" cxnId="{B6994D63-F471-4A80-9C90-5F115296064D}">
      <dgm:prSet/>
      <dgm:spPr/>
      <dgm:t>
        <a:bodyPr/>
        <a:lstStyle/>
        <a:p>
          <a:endParaRPr lang="el-GR"/>
        </a:p>
      </dgm:t>
    </dgm:pt>
    <dgm:pt modelId="{67503C48-DAD5-4BC7-B385-7237B5D2116F}">
      <dgm:prSet phldrT="[Κείμενο]"/>
      <dgm:spPr>
        <a:ln w="47625">
          <a:solidFill>
            <a:schemeClr val="accent4"/>
          </a:solidFill>
        </a:ln>
      </dgm:spPr>
      <dgm:t>
        <a:bodyPr/>
        <a:lstStyle/>
        <a:p>
          <a:r>
            <a:rPr lang="en-US" b="1" dirty="0">
              <a:latin typeface="Comic Sans MS" pitchFamily="66" charset="0"/>
            </a:rPr>
            <a:t>IWGD </a:t>
          </a:r>
          <a:r>
            <a:rPr lang="el-GR" b="1" dirty="0">
              <a:latin typeface="Comic Sans MS" pitchFamily="66" charset="0"/>
            </a:rPr>
            <a:t>κατάταξη κινδύνου</a:t>
          </a:r>
        </a:p>
        <a:p>
          <a:r>
            <a:rPr lang="el-GR" b="1" dirty="0">
              <a:latin typeface="Comic Sans MS" pitchFamily="66" charset="0"/>
            </a:rPr>
            <a:t>2015 </a:t>
          </a:r>
        </a:p>
      </dgm:t>
    </dgm:pt>
    <dgm:pt modelId="{4228B7F6-E515-48A2-AF6B-FA97662D7481}" type="parTrans" cxnId="{F206AF85-EA3A-4947-81BF-E2486A39A0A8}">
      <dgm:prSet/>
      <dgm:spPr/>
      <dgm:t>
        <a:bodyPr/>
        <a:lstStyle/>
        <a:p>
          <a:endParaRPr lang="el-GR"/>
        </a:p>
      </dgm:t>
    </dgm:pt>
    <dgm:pt modelId="{10F99B62-AD76-4208-ABB7-82F34433CE8F}" type="sibTrans" cxnId="{F206AF85-EA3A-4947-81BF-E2486A39A0A8}">
      <dgm:prSet/>
      <dgm:spPr/>
      <dgm:t>
        <a:bodyPr/>
        <a:lstStyle/>
        <a:p>
          <a:endParaRPr lang="el-GR"/>
        </a:p>
      </dgm:t>
    </dgm:pt>
    <dgm:pt modelId="{D8CD51C4-79CA-4E4E-9106-429BDCDA7DD4}">
      <dgm:prSet phldrT="[Κείμενο]" custT="1"/>
      <dgm:spPr>
        <a:solidFill>
          <a:schemeClr val="accent5">
            <a:lumMod val="20000"/>
            <a:lumOff val="80000"/>
          </a:schemeClr>
        </a:solidFill>
        <a:ln w="53975">
          <a:solidFill>
            <a:srgbClr val="C00000"/>
          </a:solidFill>
        </a:ln>
      </dgm:spPr>
      <dgm:t>
        <a:bodyPr/>
        <a:lstStyle/>
        <a:p>
          <a:r>
            <a:rPr lang="el-GR" sz="1600" b="1" dirty="0">
              <a:latin typeface="Comic Sans MS" pitchFamily="66" charset="0"/>
            </a:rPr>
            <a:t> δυσμορφία του άκρου ποδός </a:t>
          </a:r>
        </a:p>
      </dgm:t>
    </dgm:pt>
    <dgm:pt modelId="{F644DF0B-E807-45B7-B489-3A70A770783D}" type="parTrans" cxnId="{20FA46D9-859E-4889-ADCD-CDD7BBB4A56E}">
      <dgm:prSet/>
      <dgm:spPr/>
      <dgm:t>
        <a:bodyPr/>
        <a:lstStyle/>
        <a:p>
          <a:endParaRPr lang="el-GR"/>
        </a:p>
      </dgm:t>
    </dgm:pt>
    <dgm:pt modelId="{ED4F5D33-0428-4382-AC70-FEBA5CDA84DE}" type="sibTrans" cxnId="{20FA46D9-859E-4889-ADCD-CDD7BBB4A56E}">
      <dgm:prSet/>
      <dgm:spPr/>
      <dgm:t>
        <a:bodyPr/>
        <a:lstStyle/>
        <a:p>
          <a:endParaRPr lang="el-GR"/>
        </a:p>
      </dgm:t>
    </dgm:pt>
    <dgm:pt modelId="{78AF42C8-5BDF-4328-A7CA-78B940CC42F4}">
      <dgm:prSet phldrT="[Κείμενο]" custT="1"/>
      <dgm:spPr>
        <a:solidFill>
          <a:schemeClr val="accent5">
            <a:lumMod val="20000"/>
            <a:lumOff val="80000"/>
          </a:schemeClr>
        </a:solidFill>
        <a:ln w="53975">
          <a:solidFill>
            <a:srgbClr val="C00000"/>
          </a:solidFill>
        </a:ln>
      </dgm:spPr>
      <dgm:t>
        <a:bodyPr/>
        <a:lstStyle/>
        <a:p>
          <a:r>
            <a:rPr lang="el-GR" sz="1600" b="1" dirty="0">
              <a:latin typeface="Comic Sans MS" pitchFamily="66" charset="0"/>
            </a:rPr>
            <a:t> ενδείξεις προ-έλκους στο πόδι </a:t>
          </a:r>
        </a:p>
      </dgm:t>
    </dgm:pt>
    <dgm:pt modelId="{676BDBC5-49BC-4CF5-A930-CA3926C969EA}" type="parTrans" cxnId="{BF7ADD70-A77F-462E-9EA0-93D377D5D87A}">
      <dgm:prSet/>
      <dgm:spPr/>
      <dgm:t>
        <a:bodyPr/>
        <a:lstStyle/>
        <a:p>
          <a:endParaRPr lang="el-GR"/>
        </a:p>
      </dgm:t>
    </dgm:pt>
    <dgm:pt modelId="{DBB3523A-E66B-4F09-ACD2-912679848BB2}" type="sibTrans" cxnId="{BF7ADD70-A77F-462E-9EA0-93D377D5D87A}">
      <dgm:prSet/>
      <dgm:spPr/>
      <dgm:t>
        <a:bodyPr/>
        <a:lstStyle/>
        <a:p>
          <a:endParaRPr lang="el-GR"/>
        </a:p>
      </dgm:t>
    </dgm:pt>
    <dgm:pt modelId="{2C679F7C-1C1C-4CB7-9C37-E9F4AD56ED6C}">
      <dgm:prSet phldrT="[Κείμενο]" custT="1"/>
      <dgm:spPr>
        <a:solidFill>
          <a:schemeClr val="accent5">
            <a:lumMod val="20000"/>
            <a:lumOff val="80000"/>
          </a:schemeClr>
        </a:solidFill>
        <a:ln w="53975">
          <a:solidFill>
            <a:srgbClr val="C00000"/>
          </a:solidFill>
        </a:ln>
      </dgm:spPr>
      <dgm:t>
        <a:bodyPr/>
        <a:lstStyle/>
        <a:p>
          <a:r>
            <a:rPr lang="el-GR" sz="1600" b="1" dirty="0">
              <a:latin typeface="Comic Sans MS" pitchFamily="66" charset="0"/>
            </a:rPr>
            <a:t> φτωχή υγιεινή ποδιού </a:t>
          </a:r>
        </a:p>
      </dgm:t>
    </dgm:pt>
    <dgm:pt modelId="{A9567C6B-8769-42F8-8115-471CC4A6FC5A}" type="parTrans" cxnId="{FF8B3513-4EBE-431C-BA70-81413E05E9D5}">
      <dgm:prSet/>
      <dgm:spPr/>
      <dgm:t>
        <a:bodyPr/>
        <a:lstStyle/>
        <a:p>
          <a:endParaRPr lang="el-GR"/>
        </a:p>
      </dgm:t>
    </dgm:pt>
    <dgm:pt modelId="{24519117-91A1-48DC-9E93-06321B5D9FCF}" type="sibTrans" cxnId="{FF8B3513-4EBE-431C-BA70-81413E05E9D5}">
      <dgm:prSet/>
      <dgm:spPr/>
      <dgm:t>
        <a:bodyPr/>
        <a:lstStyle/>
        <a:p>
          <a:endParaRPr lang="el-GR"/>
        </a:p>
      </dgm:t>
    </dgm:pt>
    <dgm:pt modelId="{5532AF33-B0CA-42DC-BA9A-065B5E558FF2}">
      <dgm:prSet phldrT="[Κείμενο]" custT="1"/>
      <dgm:spPr>
        <a:solidFill>
          <a:schemeClr val="accent5">
            <a:lumMod val="20000"/>
            <a:lumOff val="80000"/>
          </a:schemeClr>
        </a:solidFill>
        <a:ln w="53975">
          <a:solidFill>
            <a:srgbClr val="C00000"/>
          </a:solidFill>
        </a:ln>
      </dgm:spPr>
      <dgm:t>
        <a:bodyPr/>
        <a:lstStyle/>
        <a:p>
          <a:r>
            <a:rPr lang="el-GR" sz="1600" b="1" dirty="0">
              <a:latin typeface="Comic Sans MS" pitchFamily="66" charset="0"/>
            </a:rPr>
            <a:t> μη κατάλληλα υποδήματα </a:t>
          </a:r>
        </a:p>
      </dgm:t>
    </dgm:pt>
    <dgm:pt modelId="{ACD75E78-669C-4D57-BD8E-ED8031E19EEA}" type="parTrans" cxnId="{BEE2F0A9-8FBF-4C58-815D-A6929C85F696}">
      <dgm:prSet/>
      <dgm:spPr/>
      <dgm:t>
        <a:bodyPr/>
        <a:lstStyle/>
        <a:p>
          <a:endParaRPr lang="el-GR"/>
        </a:p>
      </dgm:t>
    </dgm:pt>
    <dgm:pt modelId="{27630183-53AB-4C2D-94DA-64EECE46DF79}" type="sibTrans" cxnId="{BEE2F0A9-8FBF-4C58-815D-A6929C85F696}">
      <dgm:prSet/>
      <dgm:spPr/>
      <dgm:t>
        <a:bodyPr/>
        <a:lstStyle/>
        <a:p>
          <a:endParaRPr lang="el-GR"/>
        </a:p>
      </dgm:t>
    </dgm:pt>
    <dgm:pt modelId="{41FC340A-E30A-4CB6-ABDA-FB356E39E7FD}" type="pres">
      <dgm:prSet presAssocID="{C276C8E0-FE39-4AC9-AF8E-2374150B98CE}" presName="Name0" presStyleCnt="0">
        <dgm:presLayoutVars>
          <dgm:dir/>
          <dgm:resizeHandles val="exact"/>
        </dgm:presLayoutVars>
      </dgm:prSet>
      <dgm:spPr/>
      <dgm:t>
        <a:bodyPr/>
        <a:lstStyle/>
        <a:p>
          <a:endParaRPr lang="el-GR"/>
        </a:p>
      </dgm:t>
    </dgm:pt>
    <dgm:pt modelId="{EFD26E8C-74BD-453F-BDD3-6DE6E45C2C1D}" type="pres">
      <dgm:prSet presAssocID="{3745B6E4-1B4C-4E67-AF3F-5851B7A23683}" presName="node" presStyleLbl="node1" presStyleIdx="0" presStyleCnt="3" custScaleX="100646" custScaleY="42571" custLinFactNeighborX="-26949" custLinFactNeighborY="-27854">
        <dgm:presLayoutVars>
          <dgm:bulletEnabled val="1"/>
        </dgm:presLayoutVars>
      </dgm:prSet>
      <dgm:spPr/>
      <dgm:t>
        <a:bodyPr/>
        <a:lstStyle/>
        <a:p>
          <a:endParaRPr lang="el-GR"/>
        </a:p>
      </dgm:t>
    </dgm:pt>
    <dgm:pt modelId="{3F74F715-4C59-440C-A92C-EF799F538C1B}" type="pres">
      <dgm:prSet presAssocID="{D368D968-CCF5-4666-A14E-09C695586878}" presName="sibTrans" presStyleLbl="sibTrans2D1" presStyleIdx="0" presStyleCnt="2"/>
      <dgm:spPr/>
      <dgm:t>
        <a:bodyPr/>
        <a:lstStyle/>
        <a:p>
          <a:endParaRPr lang="el-GR"/>
        </a:p>
      </dgm:t>
    </dgm:pt>
    <dgm:pt modelId="{958D8CF8-3FAB-4846-B2BF-F9BAE42F0723}" type="pres">
      <dgm:prSet presAssocID="{D368D968-CCF5-4666-A14E-09C695586878}" presName="connectorText" presStyleLbl="sibTrans2D1" presStyleIdx="0" presStyleCnt="2"/>
      <dgm:spPr/>
      <dgm:t>
        <a:bodyPr/>
        <a:lstStyle/>
        <a:p>
          <a:endParaRPr lang="el-GR"/>
        </a:p>
      </dgm:t>
    </dgm:pt>
    <dgm:pt modelId="{BEBFD1CD-1E99-47C7-8D68-725DBC6E48D4}" type="pres">
      <dgm:prSet presAssocID="{0F910D6E-CD58-4695-B60B-E23FA7CF1FAB}" presName="node" presStyleLbl="node1" presStyleIdx="1" presStyleCnt="3" custScaleX="114404">
        <dgm:presLayoutVars>
          <dgm:bulletEnabled val="1"/>
        </dgm:presLayoutVars>
      </dgm:prSet>
      <dgm:spPr/>
      <dgm:t>
        <a:bodyPr/>
        <a:lstStyle/>
        <a:p>
          <a:endParaRPr lang="el-GR"/>
        </a:p>
      </dgm:t>
    </dgm:pt>
    <dgm:pt modelId="{C736D223-8B2F-4828-BF53-2B12317E7505}" type="pres">
      <dgm:prSet presAssocID="{E935D353-0051-454C-973F-242F6D8275B1}" presName="sibTrans" presStyleLbl="sibTrans2D1" presStyleIdx="1" presStyleCnt="2"/>
      <dgm:spPr/>
      <dgm:t>
        <a:bodyPr/>
        <a:lstStyle/>
        <a:p>
          <a:endParaRPr lang="el-GR"/>
        </a:p>
      </dgm:t>
    </dgm:pt>
    <dgm:pt modelId="{C655247A-E09E-48D6-B795-BF44F3B6B8F8}" type="pres">
      <dgm:prSet presAssocID="{E935D353-0051-454C-973F-242F6D8275B1}" presName="connectorText" presStyleLbl="sibTrans2D1" presStyleIdx="1" presStyleCnt="2"/>
      <dgm:spPr/>
      <dgm:t>
        <a:bodyPr/>
        <a:lstStyle/>
        <a:p>
          <a:endParaRPr lang="el-GR"/>
        </a:p>
      </dgm:t>
    </dgm:pt>
    <dgm:pt modelId="{7FB5AD4A-B2C7-4A39-B2B8-27199704EF54}" type="pres">
      <dgm:prSet presAssocID="{67503C48-DAD5-4BC7-B385-7237B5D2116F}" presName="node" presStyleLbl="node1" presStyleIdx="2" presStyleCnt="3" custScaleX="77363" custScaleY="46005" custLinFactNeighborX="1362" custLinFactNeighborY="26288">
        <dgm:presLayoutVars>
          <dgm:bulletEnabled val="1"/>
        </dgm:presLayoutVars>
      </dgm:prSet>
      <dgm:spPr/>
      <dgm:t>
        <a:bodyPr/>
        <a:lstStyle/>
        <a:p>
          <a:endParaRPr lang="el-GR"/>
        </a:p>
      </dgm:t>
    </dgm:pt>
  </dgm:ptLst>
  <dgm:cxnLst>
    <dgm:cxn modelId="{20FA46D9-859E-4889-ADCD-CDD7BBB4A56E}" srcId="{0F910D6E-CD58-4695-B60B-E23FA7CF1FAB}" destId="{D8CD51C4-79CA-4E4E-9106-429BDCDA7DD4}" srcOrd="1" destOrd="0" parTransId="{F644DF0B-E807-45B7-B489-3A70A770783D}" sibTransId="{ED4F5D33-0428-4382-AC70-FEBA5CDA84DE}"/>
    <dgm:cxn modelId="{B6994D63-F471-4A80-9C90-5F115296064D}" srcId="{0F910D6E-CD58-4695-B60B-E23FA7CF1FAB}" destId="{A69D6F08-9460-4C98-8AC3-BDD63D117E19}" srcOrd="0" destOrd="0" parTransId="{69EAB357-628B-4891-887C-429B90AC376E}" sibTransId="{B36AC219-6A53-4233-80C1-8790458D02E2}"/>
    <dgm:cxn modelId="{BF7ADD70-A77F-462E-9EA0-93D377D5D87A}" srcId="{0F910D6E-CD58-4695-B60B-E23FA7CF1FAB}" destId="{78AF42C8-5BDF-4328-A7CA-78B940CC42F4}" srcOrd="2" destOrd="0" parTransId="{676BDBC5-49BC-4CF5-A930-CA3926C969EA}" sibTransId="{DBB3523A-E66B-4F09-ACD2-912679848BB2}"/>
    <dgm:cxn modelId="{00E78073-B6DD-41D6-A9C6-B0A66660EB44}" type="presOf" srcId="{3745B6E4-1B4C-4E67-AF3F-5851B7A23683}" destId="{EFD26E8C-74BD-453F-BDD3-6DE6E45C2C1D}" srcOrd="0" destOrd="0" presId="urn:microsoft.com/office/officeart/2005/8/layout/process1"/>
    <dgm:cxn modelId="{7C9FFD63-F381-4196-A93B-51F0069D4FBA}" type="presOf" srcId="{C276C8E0-FE39-4AC9-AF8E-2374150B98CE}" destId="{41FC340A-E30A-4CB6-ABDA-FB356E39E7FD}" srcOrd="0" destOrd="0" presId="urn:microsoft.com/office/officeart/2005/8/layout/process1"/>
    <dgm:cxn modelId="{A8EFF1C5-C0C6-492C-B836-9128CD7DF9FD}" srcId="{C276C8E0-FE39-4AC9-AF8E-2374150B98CE}" destId="{3745B6E4-1B4C-4E67-AF3F-5851B7A23683}" srcOrd="0" destOrd="0" parTransId="{F9719DBB-A0D6-4703-A597-AD41D904D7C7}" sibTransId="{D368D968-CCF5-4666-A14E-09C695586878}"/>
    <dgm:cxn modelId="{E1A2473E-B149-44D2-84E1-0FE36A441A6B}" type="presOf" srcId="{D368D968-CCF5-4666-A14E-09C695586878}" destId="{3F74F715-4C59-440C-A92C-EF799F538C1B}" srcOrd="0" destOrd="0" presId="urn:microsoft.com/office/officeart/2005/8/layout/process1"/>
    <dgm:cxn modelId="{09DDBBB3-4EAE-47D2-8AD6-97BD84914452}" type="presOf" srcId="{78AF42C8-5BDF-4328-A7CA-78B940CC42F4}" destId="{BEBFD1CD-1E99-47C7-8D68-725DBC6E48D4}" srcOrd="0" destOrd="3" presId="urn:microsoft.com/office/officeart/2005/8/layout/process1"/>
    <dgm:cxn modelId="{403C3993-D8B9-43CC-AE4D-19194578AFEE}" type="presOf" srcId="{E935D353-0051-454C-973F-242F6D8275B1}" destId="{C736D223-8B2F-4828-BF53-2B12317E7505}" srcOrd="0" destOrd="0" presId="urn:microsoft.com/office/officeart/2005/8/layout/process1"/>
    <dgm:cxn modelId="{BEE2F0A9-8FBF-4C58-815D-A6929C85F696}" srcId="{0F910D6E-CD58-4695-B60B-E23FA7CF1FAB}" destId="{5532AF33-B0CA-42DC-BA9A-065B5E558FF2}" srcOrd="4" destOrd="0" parTransId="{ACD75E78-669C-4D57-BD8E-ED8031E19EEA}" sibTransId="{27630183-53AB-4C2D-94DA-64EECE46DF79}"/>
    <dgm:cxn modelId="{96F612E4-39EF-4B11-B480-49E065C7D2F4}" type="presOf" srcId="{D8CD51C4-79CA-4E4E-9106-429BDCDA7DD4}" destId="{BEBFD1CD-1E99-47C7-8D68-725DBC6E48D4}" srcOrd="0" destOrd="2" presId="urn:microsoft.com/office/officeart/2005/8/layout/process1"/>
    <dgm:cxn modelId="{FF8B3513-4EBE-431C-BA70-81413E05E9D5}" srcId="{0F910D6E-CD58-4695-B60B-E23FA7CF1FAB}" destId="{2C679F7C-1C1C-4CB7-9C37-E9F4AD56ED6C}" srcOrd="3" destOrd="0" parTransId="{A9567C6B-8769-42F8-8115-471CC4A6FC5A}" sibTransId="{24519117-91A1-48DC-9E93-06321B5D9FCF}"/>
    <dgm:cxn modelId="{F206AF85-EA3A-4947-81BF-E2486A39A0A8}" srcId="{C276C8E0-FE39-4AC9-AF8E-2374150B98CE}" destId="{67503C48-DAD5-4BC7-B385-7237B5D2116F}" srcOrd="2" destOrd="0" parTransId="{4228B7F6-E515-48A2-AF6B-FA97662D7481}" sibTransId="{10F99B62-AD76-4208-ABB7-82F34433CE8F}"/>
    <dgm:cxn modelId="{594D9901-484B-4DB9-9217-631FE8B9DFD0}" type="presOf" srcId="{0F910D6E-CD58-4695-B60B-E23FA7CF1FAB}" destId="{BEBFD1CD-1E99-47C7-8D68-725DBC6E48D4}" srcOrd="0" destOrd="0" presId="urn:microsoft.com/office/officeart/2005/8/layout/process1"/>
    <dgm:cxn modelId="{CD5495CE-B409-4193-93BB-EAD3E578C146}" type="presOf" srcId="{5532AF33-B0CA-42DC-BA9A-065B5E558FF2}" destId="{BEBFD1CD-1E99-47C7-8D68-725DBC6E48D4}" srcOrd="0" destOrd="5" presId="urn:microsoft.com/office/officeart/2005/8/layout/process1"/>
    <dgm:cxn modelId="{FA8AF549-9B7A-476D-BBF2-07674FE21DBE}" srcId="{C276C8E0-FE39-4AC9-AF8E-2374150B98CE}" destId="{0F910D6E-CD58-4695-B60B-E23FA7CF1FAB}" srcOrd="1" destOrd="0" parTransId="{6DF29359-AE1A-4E56-9E89-4E4D1B8548B1}" sibTransId="{E935D353-0051-454C-973F-242F6D8275B1}"/>
    <dgm:cxn modelId="{B88CB96A-C4C5-47EC-BBBA-B3D048BCBDFC}" type="presOf" srcId="{A69D6F08-9460-4C98-8AC3-BDD63D117E19}" destId="{BEBFD1CD-1E99-47C7-8D68-725DBC6E48D4}" srcOrd="0" destOrd="1" presId="urn:microsoft.com/office/officeart/2005/8/layout/process1"/>
    <dgm:cxn modelId="{E90A3A21-2CD9-4154-82BC-D4F2B30CD086}" type="presOf" srcId="{2C679F7C-1C1C-4CB7-9C37-E9F4AD56ED6C}" destId="{BEBFD1CD-1E99-47C7-8D68-725DBC6E48D4}" srcOrd="0" destOrd="4" presId="urn:microsoft.com/office/officeart/2005/8/layout/process1"/>
    <dgm:cxn modelId="{A8AFFC3D-7D5A-45DB-9FAC-2491F0611D47}" type="presOf" srcId="{D368D968-CCF5-4666-A14E-09C695586878}" destId="{958D8CF8-3FAB-4846-B2BF-F9BAE42F0723}" srcOrd="1" destOrd="0" presId="urn:microsoft.com/office/officeart/2005/8/layout/process1"/>
    <dgm:cxn modelId="{65BEE99F-FD22-44CA-A6BF-EC71ECD85229}" type="presOf" srcId="{E935D353-0051-454C-973F-242F6D8275B1}" destId="{C655247A-E09E-48D6-B795-BF44F3B6B8F8}" srcOrd="1" destOrd="0" presId="urn:microsoft.com/office/officeart/2005/8/layout/process1"/>
    <dgm:cxn modelId="{6411A499-1A97-423B-8430-93B46C5B6AE8}" type="presOf" srcId="{67503C48-DAD5-4BC7-B385-7237B5D2116F}" destId="{7FB5AD4A-B2C7-4A39-B2B8-27199704EF54}" srcOrd="0" destOrd="0" presId="urn:microsoft.com/office/officeart/2005/8/layout/process1"/>
    <dgm:cxn modelId="{39938D61-CB12-44C1-AE04-5D3169668661}" type="presParOf" srcId="{41FC340A-E30A-4CB6-ABDA-FB356E39E7FD}" destId="{EFD26E8C-74BD-453F-BDD3-6DE6E45C2C1D}" srcOrd="0" destOrd="0" presId="urn:microsoft.com/office/officeart/2005/8/layout/process1"/>
    <dgm:cxn modelId="{52B9E5BB-4A1B-4316-986E-0A8F4E3A33E6}" type="presParOf" srcId="{41FC340A-E30A-4CB6-ABDA-FB356E39E7FD}" destId="{3F74F715-4C59-440C-A92C-EF799F538C1B}" srcOrd="1" destOrd="0" presId="urn:microsoft.com/office/officeart/2005/8/layout/process1"/>
    <dgm:cxn modelId="{4271A424-C8F1-4DE0-B4CE-BEF3DC945EA9}" type="presParOf" srcId="{3F74F715-4C59-440C-A92C-EF799F538C1B}" destId="{958D8CF8-3FAB-4846-B2BF-F9BAE42F0723}" srcOrd="0" destOrd="0" presId="urn:microsoft.com/office/officeart/2005/8/layout/process1"/>
    <dgm:cxn modelId="{08C554F2-C0EE-4D70-AB1C-033C5467B03F}" type="presParOf" srcId="{41FC340A-E30A-4CB6-ABDA-FB356E39E7FD}" destId="{BEBFD1CD-1E99-47C7-8D68-725DBC6E48D4}" srcOrd="2" destOrd="0" presId="urn:microsoft.com/office/officeart/2005/8/layout/process1"/>
    <dgm:cxn modelId="{7EFDB4C8-95DD-428A-AC8A-8C94C77B10E9}" type="presParOf" srcId="{41FC340A-E30A-4CB6-ABDA-FB356E39E7FD}" destId="{C736D223-8B2F-4828-BF53-2B12317E7505}" srcOrd="3" destOrd="0" presId="urn:microsoft.com/office/officeart/2005/8/layout/process1"/>
    <dgm:cxn modelId="{E06E455E-A4D6-4283-8435-2133C84CC18D}" type="presParOf" srcId="{C736D223-8B2F-4828-BF53-2B12317E7505}" destId="{C655247A-E09E-48D6-B795-BF44F3B6B8F8}" srcOrd="0" destOrd="0" presId="urn:microsoft.com/office/officeart/2005/8/layout/process1"/>
    <dgm:cxn modelId="{9B57383A-50A8-46E6-9DDB-AD3E911C070F}" type="presParOf" srcId="{41FC340A-E30A-4CB6-ABDA-FB356E39E7FD}" destId="{7FB5AD4A-B2C7-4A39-B2B8-27199704EF5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F4A7280-05F9-4F91-90B0-8B9A6A68C5A8}" type="doc">
      <dgm:prSet loTypeId="urn:microsoft.com/office/officeart/2005/8/layout/pyramid2" loCatId="pyramid" qsTypeId="urn:microsoft.com/office/officeart/2005/8/quickstyle/3d3" qsCatId="3D" csTypeId="urn:microsoft.com/office/officeart/2005/8/colors/accent1_4" csCatId="accent1" phldr="1"/>
      <dgm:spPr/>
    </dgm:pt>
    <dgm:pt modelId="{83328670-51C7-4253-BD85-D4E0FAA88768}">
      <dgm:prSet phldrT="[Κείμενο]" custT="1"/>
      <dgm:spPr/>
      <dgm:t>
        <a:bodyPr/>
        <a:lstStyle/>
        <a:p>
          <a:r>
            <a:rPr lang="el-GR" sz="2000" b="1" dirty="0">
              <a:solidFill>
                <a:srgbClr val="C00000"/>
              </a:solidFill>
              <a:latin typeface="Comic Sans MS" pitchFamily="66" charset="0"/>
            </a:rPr>
            <a:t>Αντανακλαστικά</a:t>
          </a:r>
          <a:r>
            <a:rPr lang="en-US" sz="2000" b="1" dirty="0">
              <a:solidFill>
                <a:srgbClr val="C00000"/>
              </a:solidFill>
              <a:latin typeface="Comic Sans MS" pitchFamily="66" charset="0"/>
            </a:rPr>
            <a:t>:</a:t>
          </a:r>
          <a:r>
            <a:rPr lang="en-US" sz="2000" b="1" dirty="0">
              <a:latin typeface="Comic Sans MS" pitchFamily="66" charset="0"/>
            </a:rPr>
            <a:t> </a:t>
          </a:r>
          <a:r>
            <a:rPr lang="el-GR" sz="1600" b="0" dirty="0">
              <a:latin typeface="Comic Sans MS" pitchFamily="66" charset="0"/>
            </a:rPr>
            <a:t>Αντανακλαστικά Αχίλλειου τένοντα</a:t>
          </a:r>
        </a:p>
      </dgm:t>
    </dgm:pt>
    <dgm:pt modelId="{7203D8F1-ABF1-41B0-94C1-17C103E978B5}" type="parTrans" cxnId="{4A8F0402-4D29-42CF-8E21-75008E615F3D}">
      <dgm:prSet/>
      <dgm:spPr/>
      <dgm:t>
        <a:bodyPr/>
        <a:lstStyle/>
        <a:p>
          <a:endParaRPr lang="el-GR"/>
        </a:p>
      </dgm:t>
    </dgm:pt>
    <dgm:pt modelId="{DDF46757-9574-416A-AF63-FB53CF89FB11}" type="sibTrans" cxnId="{4A8F0402-4D29-42CF-8E21-75008E615F3D}">
      <dgm:prSet/>
      <dgm:spPr/>
      <dgm:t>
        <a:bodyPr/>
        <a:lstStyle/>
        <a:p>
          <a:endParaRPr lang="el-GR"/>
        </a:p>
      </dgm:t>
    </dgm:pt>
    <dgm:pt modelId="{9C9DBE4F-CB8E-4D50-89C1-05C44A12712C}">
      <dgm:prSet phldrT="[Κείμενο]" custT="1"/>
      <dgm:spPr/>
      <dgm:t>
        <a:bodyPr/>
        <a:lstStyle/>
        <a:p>
          <a:r>
            <a:rPr lang="el-GR" sz="2000" b="1" dirty="0">
              <a:solidFill>
                <a:srgbClr val="C00000"/>
              </a:solidFill>
              <a:latin typeface="Comic Sans MS" pitchFamily="66" charset="0"/>
            </a:rPr>
            <a:t>Αίσθηση αφής</a:t>
          </a:r>
          <a:r>
            <a:rPr lang="en-US" sz="2000" b="1" dirty="0">
              <a:solidFill>
                <a:srgbClr val="C00000"/>
              </a:solidFill>
              <a:latin typeface="Comic Sans MS" pitchFamily="66" charset="0"/>
            </a:rPr>
            <a:t>: </a:t>
          </a:r>
          <a:r>
            <a:rPr lang="el-GR" sz="1600" b="0" dirty="0">
              <a:latin typeface="Comic Sans MS" pitchFamily="66" charset="0"/>
            </a:rPr>
            <a:t>Βαμβάκι ( στη ράχη του ποδιού</a:t>
          </a:r>
          <a:r>
            <a:rPr lang="en-US" sz="1600" b="0" dirty="0">
              <a:latin typeface="Comic Sans MS" pitchFamily="66" charset="0"/>
            </a:rPr>
            <a:t>), </a:t>
          </a:r>
          <a:r>
            <a:rPr lang="el-GR" sz="1600" b="0" dirty="0">
              <a:latin typeface="Comic Sans MS" pitchFamily="66" charset="0"/>
            </a:rPr>
            <a:t>ή ελαφρά αγγίζοντας τις άκρες των δακτύλων του ασθενούς με την άκρη του δείκτη του εξεταστή για  1-2 </a:t>
          </a:r>
          <a:r>
            <a:rPr lang="en-US" sz="1600" b="0" dirty="0">
              <a:latin typeface="Comic Sans MS" pitchFamily="66" charset="0"/>
            </a:rPr>
            <a:t>sec</a:t>
          </a:r>
          <a:endParaRPr lang="el-GR" sz="1600" b="1" dirty="0">
            <a:latin typeface="Comic Sans MS" pitchFamily="66" charset="0"/>
          </a:endParaRPr>
        </a:p>
      </dgm:t>
    </dgm:pt>
    <dgm:pt modelId="{A209BD89-8589-495C-9302-00D93DB38A9C}" type="parTrans" cxnId="{21FF71ED-8EED-4B52-AA17-501E981B8DA2}">
      <dgm:prSet/>
      <dgm:spPr/>
      <dgm:t>
        <a:bodyPr/>
        <a:lstStyle/>
        <a:p>
          <a:endParaRPr lang="el-GR"/>
        </a:p>
      </dgm:t>
    </dgm:pt>
    <dgm:pt modelId="{2C3C6679-9D51-454D-BD5C-6E344781ADFD}" type="sibTrans" cxnId="{21FF71ED-8EED-4B52-AA17-501E981B8DA2}">
      <dgm:prSet/>
      <dgm:spPr/>
      <dgm:t>
        <a:bodyPr/>
        <a:lstStyle/>
        <a:p>
          <a:endParaRPr lang="el-GR"/>
        </a:p>
      </dgm:t>
    </dgm:pt>
    <dgm:pt modelId="{3866B493-04C1-450F-BBA5-D45E2C875A6A}">
      <dgm:prSet phldrT="[Κείμενο]" custT="1"/>
      <dgm:spPr/>
      <dgm:t>
        <a:bodyPr/>
        <a:lstStyle/>
        <a:p>
          <a:r>
            <a:rPr lang="el-GR" sz="2000" b="1" dirty="0">
              <a:solidFill>
                <a:srgbClr val="C00000"/>
              </a:solidFill>
              <a:latin typeface="Comic Sans MS" pitchFamily="66" charset="0"/>
            </a:rPr>
            <a:t>Διακριτική ικανότητα</a:t>
          </a:r>
          <a:r>
            <a:rPr lang="en-US" sz="2000" b="1" dirty="0">
              <a:solidFill>
                <a:srgbClr val="C00000"/>
              </a:solidFill>
              <a:latin typeface="Comic Sans MS" pitchFamily="66" charset="0"/>
            </a:rPr>
            <a:t>: </a:t>
          </a:r>
          <a:r>
            <a:rPr lang="el-GR" sz="1600" b="0" dirty="0">
              <a:latin typeface="Comic Sans MS" pitchFamily="66" charset="0"/>
            </a:rPr>
            <a:t>Νυγμοί με τη βελόνα (στη ράχη του ποδιού χωρίς να τρυπηθεί το δέρμα) </a:t>
          </a:r>
        </a:p>
      </dgm:t>
    </dgm:pt>
    <dgm:pt modelId="{1F866602-A8F2-4FC0-9165-A75FE9B73C28}" type="parTrans" cxnId="{9B54B300-A60F-4613-A7F7-FC84D33A0171}">
      <dgm:prSet/>
      <dgm:spPr/>
      <dgm:t>
        <a:bodyPr/>
        <a:lstStyle/>
        <a:p>
          <a:endParaRPr lang="el-GR"/>
        </a:p>
      </dgm:t>
    </dgm:pt>
    <dgm:pt modelId="{CEEBF0FD-E328-4282-8367-C164A0DB4B60}" type="sibTrans" cxnId="{9B54B300-A60F-4613-A7F7-FC84D33A0171}">
      <dgm:prSet/>
      <dgm:spPr/>
      <dgm:t>
        <a:bodyPr/>
        <a:lstStyle/>
        <a:p>
          <a:endParaRPr lang="el-GR"/>
        </a:p>
      </dgm:t>
    </dgm:pt>
    <dgm:pt modelId="{C4D143C4-E5D9-4B1B-99BF-A8595B7ADBFC}">
      <dgm:prSet phldrT="[Κείμενο]" custT="1"/>
      <dgm:spPr/>
      <dgm:t>
        <a:bodyPr/>
        <a:lstStyle/>
        <a:p>
          <a:r>
            <a:rPr lang="el-GR" sz="2000" b="1" dirty="0">
              <a:solidFill>
                <a:srgbClr val="C00000"/>
              </a:solidFill>
              <a:latin typeface="Comic Sans MS" pitchFamily="66" charset="0"/>
            </a:rPr>
            <a:t>Συμπτώματ</a:t>
          </a:r>
          <a:r>
            <a:rPr lang="en-US" sz="2000" b="1" dirty="0">
              <a:solidFill>
                <a:srgbClr val="C00000"/>
              </a:solidFill>
              <a:latin typeface="Comic Sans MS" pitchFamily="66" charset="0"/>
            </a:rPr>
            <a:t>a</a:t>
          </a:r>
          <a:r>
            <a:rPr lang="en-US" sz="2200" b="1" dirty="0">
              <a:solidFill>
                <a:srgbClr val="C00000"/>
              </a:solidFill>
              <a:latin typeface="Comic Sans MS" pitchFamily="66" charset="0"/>
            </a:rPr>
            <a:t>:</a:t>
          </a:r>
          <a:r>
            <a:rPr lang="en-US" sz="2200" b="1" dirty="0">
              <a:latin typeface="Comic Sans MS" pitchFamily="66" charset="0"/>
            </a:rPr>
            <a:t> </a:t>
          </a:r>
          <a:r>
            <a:rPr lang="el-GR" sz="1600" b="0" dirty="0">
              <a:latin typeface="Comic Sans MS" pitchFamily="66" charset="0"/>
            </a:rPr>
            <a:t>μυρμηκίαση ή</a:t>
          </a:r>
          <a:r>
            <a:rPr lang="en-US" sz="1600" b="0" dirty="0">
              <a:latin typeface="Comic Sans MS" pitchFamily="66" charset="0"/>
            </a:rPr>
            <a:t> </a:t>
          </a:r>
          <a:r>
            <a:rPr lang="el-GR" sz="1600" b="0" dirty="0">
              <a:latin typeface="Comic Sans MS" pitchFamily="66" charset="0"/>
            </a:rPr>
            <a:t>πόνος στο κάτω άκρο ιδίως τη νύχτα  </a:t>
          </a:r>
          <a:r>
            <a:rPr lang="en-US" sz="1600" b="0" dirty="0">
              <a:latin typeface="Comic Sans MS" pitchFamily="66" charset="0"/>
            </a:rPr>
            <a:t>   </a:t>
          </a:r>
        </a:p>
      </dgm:t>
    </dgm:pt>
    <dgm:pt modelId="{86048239-F6E8-4899-B7BF-E2DB1AA120A9}" type="parTrans" cxnId="{2F3BEC28-5A77-413C-B3A5-98611F973F6C}">
      <dgm:prSet/>
      <dgm:spPr/>
      <dgm:t>
        <a:bodyPr/>
        <a:lstStyle/>
        <a:p>
          <a:endParaRPr lang="el-GR"/>
        </a:p>
      </dgm:t>
    </dgm:pt>
    <dgm:pt modelId="{59916970-0A9E-418D-B8A5-123C5D8C025F}" type="sibTrans" cxnId="{2F3BEC28-5A77-413C-B3A5-98611F973F6C}">
      <dgm:prSet/>
      <dgm:spPr/>
      <dgm:t>
        <a:bodyPr/>
        <a:lstStyle/>
        <a:p>
          <a:endParaRPr lang="el-GR"/>
        </a:p>
      </dgm:t>
    </dgm:pt>
    <dgm:pt modelId="{6B86A0EC-0889-421E-BBA7-293887C863DF}">
      <dgm:prSet phldrT="[Κείμενο]" custT="1"/>
      <dgm:spPr/>
      <dgm:t>
        <a:bodyPr/>
        <a:lstStyle/>
        <a:p>
          <a:r>
            <a:rPr lang="el-GR" sz="2000" b="1" dirty="0">
              <a:solidFill>
                <a:srgbClr val="C00000"/>
              </a:solidFill>
              <a:latin typeface="Comic Sans MS" pitchFamily="66" charset="0"/>
            </a:rPr>
            <a:t>Αίσθημα δόνησης</a:t>
          </a:r>
          <a:r>
            <a:rPr lang="en-US" sz="2000" b="1" dirty="0">
              <a:solidFill>
                <a:srgbClr val="C00000"/>
              </a:solidFill>
              <a:latin typeface="Comic Sans MS" pitchFamily="66" charset="0"/>
            </a:rPr>
            <a:t>: </a:t>
          </a:r>
          <a:r>
            <a:rPr lang="en-US" sz="1600" b="0" dirty="0">
              <a:latin typeface="Comic Sans MS" pitchFamily="66" charset="0"/>
            </a:rPr>
            <a:t>128-Hz </a:t>
          </a:r>
          <a:r>
            <a:rPr lang="el-GR" sz="1600" b="0" dirty="0">
              <a:latin typeface="Comic Sans MS" pitchFamily="66" charset="0"/>
            </a:rPr>
            <a:t>διαπασών</a:t>
          </a:r>
          <a:r>
            <a:rPr lang="en-US" sz="1600" b="0" dirty="0">
              <a:latin typeface="Comic Sans MS" pitchFamily="66" charset="0"/>
            </a:rPr>
            <a:t> </a:t>
          </a:r>
          <a:r>
            <a:rPr lang="en-US" sz="1600" b="1" dirty="0">
              <a:latin typeface="Comic Sans MS" pitchFamily="66" charset="0"/>
            </a:rPr>
            <a:t> </a:t>
          </a:r>
          <a:endParaRPr lang="el-GR" sz="1600" b="1" dirty="0">
            <a:latin typeface="Comic Sans MS" pitchFamily="66" charset="0"/>
          </a:endParaRPr>
        </a:p>
      </dgm:t>
    </dgm:pt>
    <dgm:pt modelId="{9AEC6962-D897-4726-B0D4-86DC8DFCA6DD}" type="parTrans" cxnId="{E23DB42E-A674-4C07-8D1A-5B60D13FBF73}">
      <dgm:prSet/>
      <dgm:spPr/>
      <dgm:t>
        <a:bodyPr/>
        <a:lstStyle/>
        <a:p>
          <a:endParaRPr lang="el-GR"/>
        </a:p>
      </dgm:t>
    </dgm:pt>
    <dgm:pt modelId="{C60915B1-9586-4DC5-AF99-8B54D3E7A005}" type="sibTrans" cxnId="{E23DB42E-A674-4C07-8D1A-5B60D13FBF73}">
      <dgm:prSet/>
      <dgm:spPr/>
      <dgm:t>
        <a:bodyPr/>
        <a:lstStyle/>
        <a:p>
          <a:endParaRPr lang="el-GR"/>
        </a:p>
      </dgm:t>
    </dgm:pt>
    <dgm:pt modelId="{0ED5006C-3A84-4908-B928-C790E7EEF665}">
      <dgm:prSet phldrT="[Κείμενο]" custT="1"/>
      <dgm:spPr/>
      <dgm:t>
        <a:bodyPr/>
        <a:lstStyle/>
        <a:p>
          <a:r>
            <a:rPr lang="el-GR" sz="2000" b="1" dirty="0">
              <a:solidFill>
                <a:srgbClr val="C00000"/>
              </a:solidFill>
              <a:latin typeface="Comic Sans MS" pitchFamily="66" charset="0"/>
            </a:rPr>
            <a:t>Αίσθηση πίεσης</a:t>
          </a:r>
          <a:r>
            <a:rPr lang="en-US" sz="1800" b="1" dirty="0">
              <a:solidFill>
                <a:srgbClr val="C00000"/>
              </a:solidFill>
              <a:latin typeface="Comic Sans MS" pitchFamily="66" charset="0"/>
            </a:rPr>
            <a:t>:</a:t>
          </a:r>
          <a:r>
            <a:rPr lang="en-US" sz="1800" b="0" dirty="0">
              <a:solidFill>
                <a:srgbClr val="C00000"/>
              </a:solidFill>
              <a:latin typeface="Comic Sans MS" pitchFamily="66" charset="0"/>
            </a:rPr>
            <a:t> </a:t>
          </a:r>
          <a:r>
            <a:rPr lang="el-GR" sz="1600" b="0" dirty="0">
              <a:latin typeface="Comic Sans MS" pitchFamily="66" charset="0"/>
            </a:rPr>
            <a:t>εξεταστικά μονοϊνίδια από νάιλον</a:t>
          </a:r>
          <a:r>
            <a:rPr lang="en-US" sz="1600" b="0" dirty="0">
              <a:latin typeface="Comic Sans MS" pitchFamily="66" charset="0"/>
            </a:rPr>
            <a:t> </a:t>
          </a:r>
          <a:r>
            <a:rPr lang="el-GR" sz="1600" b="0" dirty="0">
              <a:latin typeface="Comic Sans MS" pitchFamily="66" charset="0"/>
            </a:rPr>
            <a:t>(</a:t>
          </a:r>
          <a:r>
            <a:rPr lang="en-US" sz="1600" b="0" dirty="0">
              <a:latin typeface="Comic Sans MS" pitchFamily="66" charset="0"/>
            </a:rPr>
            <a:t>Monofilaments) Semmes – Weinstein  (10g) </a:t>
          </a:r>
          <a:r>
            <a:rPr lang="en-US" sz="1600" b="1" dirty="0">
              <a:latin typeface="Comic Sans MS" pitchFamily="66" charset="0"/>
            </a:rPr>
            <a:t> </a:t>
          </a:r>
          <a:endParaRPr lang="el-GR" sz="1600" b="1" dirty="0">
            <a:latin typeface="Comic Sans MS" pitchFamily="66" charset="0"/>
          </a:endParaRPr>
        </a:p>
      </dgm:t>
    </dgm:pt>
    <dgm:pt modelId="{4D0A5BFB-99F2-4776-AE15-D79F5F478936}" type="parTrans" cxnId="{48A0E4B1-E796-408A-8810-4F28EF0DCBC1}">
      <dgm:prSet/>
      <dgm:spPr/>
      <dgm:t>
        <a:bodyPr/>
        <a:lstStyle/>
        <a:p>
          <a:endParaRPr lang="el-GR"/>
        </a:p>
      </dgm:t>
    </dgm:pt>
    <dgm:pt modelId="{CCD4E062-275D-431A-AD15-26727DB8A6A1}" type="sibTrans" cxnId="{48A0E4B1-E796-408A-8810-4F28EF0DCBC1}">
      <dgm:prSet/>
      <dgm:spPr/>
      <dgm:t>
        <a:bodyPr/>
        <a:lstStyle/>
        <a:p>
          <a:endParaRPr lang="el-GR"/>
        </a:p>
      </dgm:t>
    </dgm:pt>
    <dgm:pt modelId="{E892B1D5-1282-4275-8394-77126750763F}" type="pres">
      <dgm:prSet presAssocID="{9F4A7280-05F9-4F91-90B0-8B9A6A68C5A8}" presName="compositeShape" presStyleCnt="0">
        <dgm:presLayoutVars>
          <dgm:dir/>
          <dgm:resizeHandles/>
        </dgm:presLayoutVars>
      </dgm:prSet>
      <dgm:spPr/>
    </dgm:pt>
    <dgm:pt modelId="{40A26F54-C3A5-42F3-A93D-D6359D5238B7}" type="pres">
      <dgm:prSet presAssocID="{9F4A7280-05F9-4F91-90B0-8B9A6A68C5A8}" presName="pyramid" presStyleLbl="node1" presStyleIdx="0" presStyleCnt="1"/>
      <dgm:spPr/>
    </dgm:pt>
    <dgm:pt modelId="{B5B01CBC-4DEE-43ED-93CF-9344869276B4}" type="pres">
      <dgm:prSet presAssocID="{9F4A7280-05F9-4F91-90B0-8B9A6A68C5A8}" presName="theList" presStyleCnt="0"/>
      <dgm:spPr/>
    </dgm:pt>
    <dgm:pt modelId="{24348A73-188C-474C-83AA-F8F71B52E5C0}" type="pres">
      <dgm:prSet presAssocID="{83328670-51C7-4253-BD85-D4E0FAA88768}" presName="aNode" presStyleLbl="fgAcc1" presStyleIdx="0" presStyleCnt="6" custScaleX="144911" custScaleY="97673" custLinFactY="-67528" custLinFactNeighborX="16411" custLinFactNeighborY="-100000">
        <dgm:presLayoutVars>
          <dgm:bulletEnabled val="1"/>
        </dgm:presLayoutVars>
      </dgm:prSet>
      <dgm:spPr/>
      <dgm:t>
        <a:bodyPr/>
        <a:lstStyle/>
        <a:p>
          <a:endParaRPr lang="el-GR"/>
        </a:p>
      </dgm:t>
    </dgm:pt>
    <dgm:pt modelId="{6DEEDBDF-EB25-4FF8-A267-D8DDB75DE4CF}" type="pres">
      <dgm:prSet presAssocID="{83328670-51C7-4253-BD85-D4E0FAA88768}" presName="aSpace" presStyleCnt="0"/>
      <dgm:spPr/>
    </dgm:pt>
    <dgm:pt modelId="{13A26EE6-87BA-4F75-9875-E7C5EE8E0DEF}" type="pres">
      <dgm:prSet presAssocID="{9C9DBE4F-CB8E-4D50-89C1-05C44A12712C}" presName="aNode" presStyleLbl="fgAcc1" presStyleIdx="1" presStyleCnt="6" custScaleX="145739" custScaleY="217745" custLinFactY="-33053" custLinFactNeighborX="16035" custLinFactNeighborY="-100000">
        <dgm:presLayoutVars>
          <dgm:bulletEnabled val="1"/>
        </dgm:presLayoutVars>
      </dgm:prSet>
      <dgm:spPr/>
      <dgm:t>
        <a:bodyPr/>
        <a:lstStyle/>
        <a:p>
          <a:endParaRPr lang="el-GR"/>
        </a:p>
      </dgm:t>
    </dgm:pt>
    <dgm:pt modelId="{6EC66484-921D-4337-A087-BC7F41503DA5}" type="pres">
      <dgm:prSet presAssocID="{9C9DBE4F-CB8E-4D50-89C1-05C44A12712C}" presName="aSpace" presStyleCnt="0"/>
      <dgm:spPr/>
    </dgm:pt>
    <dgm:pt modelId="{AF00C72A-E6EB-465D-9A7B-46C0CEB7E87B}" type="pres">
      <dgm:prSet presAssocID="{3866B493-04C1-450F-BBA5-D45E2C875A6A}" presName="aNode" presStyleLbl="fgAcc1" presStyleIdx="2" presStyleCnt="6" custScaleX="145967" custScaleY="160708" custLinFactY="-16994" custLinFactNeighborX="18070" custLinFactNeighborY="-100000">
        <dgm:presLayoutVars>
          <dgm:bulletEnabled val="1"/>
        </dgm:presLayoutVars>
      </dgm:prSet>
      <dgm:spPr/>
      <dgm:t>
        <a:bodyPr/>
        <a:lstStyle/>
        <a:p>
          <a:endParaRPr lang="el-GR"/>
        </a:p>
      </dgm:t>
    </dgm:pt>
    <dgm:pt modelId="{5060FC12-D851-4034-8160-3D420FDA6DDA}" type="pres">
      <dgm:prSet presAssocID="{3866B493-04C1-450F-BBA5-D45E2C875A6A}" presName="aSpace" presStyleCnt="0"/>
      <dgm:spPr/>
    </dgm:pt>
    <dgm:pt modelId="{887639E5-4152-4B8D-9530-04F3FA859A11}" type="pres">
      <dgm:prSet presAssocID="{6B86A0EC-0889-421E-BBA7-293887C863DF}" presName="aNode" presStyleLbl="fgAcc1" presStyleIdx="3" presStyleCnt="6" custScaleX="142783" custScaleY="98659" custLinFactY="4013" custLinFactNeighborX="22000" custLinFactNeighborY="100000">
        <dgm:presLayoutVars>
          <dgm:bulletEnabled val="1"/>
        </dgm:presLayoutVars>
      </dgm:prSet>
      <dgm:spPr/>
      <dgm:t>
        <a:bodyPr/>
        <a:lstStyle/>
        <a:p>
          <a:endParaRPr lang="el-GR"/>
        </a:p>
      </dgm:t>
    </dgm:pt>
    <dgm:pt modelId="{16B5354D-95AE-410F-BCC7-915913385FDA}" type="pres">
      <dgm:prSet presAssocID="{6B86A0EC-0889-421E-BBA7-293887C863DF}" presName="aSpace" presStyleCnt="0"/>
      <dgm:spPr/>
    </dgm:pt>
    <dgm:pt modelId="{EE187AA5-B25F-49F0-BDC4-46FC15C468CF}" type="pres">
      <dgm:prSet presAssocID="{0ED5006C-3A84-4908-B928-C790E7EEF665}" presName="aNode" presStyleLbl="fgAcc1" presStyleIdx="4" presStyleCnt="6" custScaleX="143204" custScaleY="180375" custLinFactY="44844" custLinFactNeighborX="36616" custLinFactNeighborY="100000">
        <dgm:presLayoutVars>
          <dgm:bulletEnabled val="1"/>
        </dgm:presLayoutVars>
      </dgm:prSet>
      <dgm:spPr/>
      <dgm:t>
        <a:bodyPr/>
        <a:lstStyle/>
        <a:p>
          <a:endParaRPr lang="el-GR"/>
        </a:p>
      </dgm:t>
    </dgm:pt>
    <dgm:pt modelId="{0F0A1B79-09EA-4417-B845-8EBA2FF4B125}" type="pres">
      <dgm:prSet presAssocID="{0ED5006C-3A84-4908-B928-C790E7EEF665}" presName="aSpace" presStyleCnt="0"/>
      <dgm:spPr/>
    </dgm:pt>
    <dgm:pt modelId="{FB019427-88AD-4E0B-BC89-8F058428CFAE}" type="pres">
      <dgm:prSet presAssocID="{C4D143C4-E5D9-4B1B-99BF-A8595B7ADBFC}" presName="aNode" presStyleLbl="fgAcc1" presStyleIdx="5" presStyleCnt="6" custScaleX="134215" custScaleY="153676" custLinFactY="84182" custLinFactNeighborX="48629" custLinFactNeighborY="100000">
        <dgm:presLayoutVars>
          <dgm:bulletEnabled val="1"/>
        </dgm:presLayoutVars>
      </dgm:prSet>
      <dgm:spPr/>
      <dgm:t>
        <a:bodyPr/>
        <a:lstStyle/>
        <a:p>
          <a:endParaRPr lang="el-GR"/>
        </a:p>
      </dgm:t>
    </dgm:pt>
    <dgm:pt modelId="{FD50B5A4-259A-4F6A-A18F-1E39EF48C3DC}" type="pres">
      <dgm:prSet presAssocID="{C4D143C4-E5D9-4B1B-99BF-A8595B7ADBFC}" presName="aSpace" presStyleCnt="0"/>
      <dgm:spPr/>
    </dgm:pt>
  </dgm:ptLst>
  <dgm:cxnLst>
    <dgm:cxn modelId="{48A0E4B1-E796-408A-8810-4F28EF0DCBC1}" srcId="{9F4A7280-05F9-4F91-90B0-8B9A6A68C5A8}" destId="{0ED5006C-3A84-4908-B928-C790E7EEF665}" srcOrd="4" destOrd="0" parTransId="{4D0A5BFB-99F2-4776-AE15-D79F5F478936}" sibTransId="{CCD4E062-275D-431A-AD15-26727DB8A6A1}"/>
    <dgm:cxn modelId="{3ECBC956-D3D6-4D41-BD94-FCE76D21080C}" type="presOf" srcId="{9F4A7280-05F9-4F91-90B0-8B9A6A68C5A8}" destId="{E892B1D5-1282-4275-8394-77126750763F}" srcOrd="0" destOrd="0" presId="urn:microsoft.com/office/officeart/2005/8/layout/pyramid2"/>
    <dgm:cxn modelId="{F555AF00-34D0-4787-B999-D4AE88662476}" type="presOf" srcId="{9C9DBE4F-CB8E-4D50-89C1-05C44A12712C}" destId="{13A26EE6-87BA-4F75-9875-E7C5EE8E0DEF}" srcOrd="0" destOrd="0" presId="urn:microsoft.com/office/officeart/2005/8/layout/pyramid2"/>
    <dgm:cxn modelId="{8636C768-1A89-4B29-BCC1-5C106F47BBBF}" type="presOf" srcId="{3866B493-04C1-450F-BBA5-D45E2C875A6A}" destId="{AF00C72A-E6EB-465D-9A7B-46C0CEB7E87B}" srcOrd="0" destOrd="0" presId="urn:microsoft.com/office/officeart/2005/8/layout/pyramid2"/>
    <dgm:cxn modelId="{6BC42217-E7F0-4749-B5D0-88D5936547F5}" type="presOf" srcId="{6B86A0EC-0889-421E-BBA7-293887C863DF}" destId="{887639E5-4152-4B8D-9530-04F3FA859A11}" srcOrd="0" destOrd="0" presId="urn:microsoft.com/office/officeart/2005/8/layout/pyramid2"/>
    <dgm:cxn modelId="{E23DB42E-A674-4C07-8D1A-5B60D13FBF73}" srcId="{9F4A7280-05F9-4F91-90B0-8B9A6A68C5A8}" destId="{6B86A0EC-0889-421E-BBA7-293887C863DF}" srcOrd="3" destOrd="0" parTransId="{9AEC6962-D897-4726-B0D4-86DC8DFCA6DD}" sibTransId="{C60915B1-9586-4DC5-AF99-8B54D3E7A005}"/>
    <dgm:cxn modelId="{0AD33BBB-7B6E-454D-A369-22AA2C0D8A45}" type="presOf" srcId="{83328670-51C7-4253-BD85-D4E0FAA88768}" destId="{24348A73-188C-474C-83AA-F8F71B52E5C0}" srcOrd="0" destOrd="0" presId="urn:microsoft.com/office/officeart/2005/8/layout/pyramid2"/>
    <dgm:cxn modelId="{4A8F0402-4D29-42CF-8E21-75008E615F3D}" srcId="{9F4A7280-05F9-4F91-90B0-8B9A6A68C5A8}" destId="{83328670-51C7-4253-BD85-D4E0FAA88768}" srcOrd="0" destOrd="0" parTransId="{7203D8F1-ABF1-41B0-94C1-17C103E978B5}" sibTransId="{DDF46757-9574-416A-AF63-FB53CF89FB11}"/>
    <dgm:cxn modelId="{BC344F39-2C34-42E0-BDCF-71B62AA74BFC}" type="presOf" srcId="{0ED5006C-3A84-4908-B928-C790E7EEF665}" destId="{EE187AA5-B25F-49F0-BDC4-46FC15C468CF}" srcOrd="0" destOrd="0" presId="urn:microsoft.com/office/officeart/2005/8/layout/pyramid2"/>
    <dgm:cxn modelId="{9B54B300-A60F-4613-A7F7-FC84D33A0171}" srcId="{9F4A7280-05F9-4F91-90B0-8B9A6A68C5A8}" destId="{3866B493-04C1-450F-BBA5-D45E2C875A6A}" srcOrd="2" destOrd="0" parTransId="{1F866602-A8F2-4FC0-9165-A75FE9B73C28}" sibTransId="{CEEBF0FD-E328-4282-8367-C164A0DB4B60}"/>
    <dgm:cxn modelId="{2F3BEC28-5A77-413C-B3A5-98611F973F6C}" srcId="{9F4A7280-05F9-4F91-90B0-8B9A6A68C5A8}" destId="{C4D143C4-E5D9-4B1B-99BF-A8595B7ADBFC}" srcOrd="5" destOrd="0" parTransId="{86048239-F6E8-4899-B7BF-E2DB1AA120A9}" sibTransId="{59916970-0A9E-418D-B8A5-123C5D8C025F}"/>
    <dgm:cxn modelId="{60C02E25-2AD3-459A-82A8-845AD7919D23}" type="presOf" srcId="{C4D143C4-E5D9-4B1B-99BF-A8595B7ADBFC}" destId="{FB019427-88AD-4E0B-BC89-8F058428CFAE}" srcOrd="0" destOrd="0" presId="urn:microsoft.com/office/officeart/2005/8/layout/pyramid2"/>
    <dgm:cxn modelId="{21FF71ED-8EED-4B52-AA17-501E981B8DA2}" srcId="{9F4A7280-05F9-4F91-90B0-8B9A6A68C5A8}" destId="{9C9DBE4F-CB8E-4D50-89C1-05C44A12712C}" srcOrd="1" destOrd="0" parTransId="{A209BD89-8589-495C-9302-00D93DB38A9C}" sibTransId="{2C3C6679-9D51-454D-BD5C-6E344781ADFD}"/>
    <dgm:cxn modelId="{50240873-2374-4822-8C31-1D2A31E05F73}" type="presParOf" srcId="{E892B1D5-1282-4275-8394-77126750763F}" destId="{40A26F54-C3A5-42F3-A93D-D6359D5238B7}" srcOrd="0" destOrd="0" presId="urn:microsoft.com/office/officeart/2005/8/layout/pyramid2"/>
    <dgm:cxn modelId="{BEE23B16-493D-42B3-B098-5F623139900E}" type="presParOf" srcId="{E892B1D5-1282-4275-8394-77126750763F}" destId="{B5B01CBC-4DEE-43ED-93CF-9344869276B4}" srcOrd="1" destOrd="0" presId="urn:microsoft.com/office/officeart/2005/8/layout/pyramid2"/>
    <dgm:cxn modelId="{6BB084F6-3D5A-42B4-9CE5-89FA2849EEE8}" type="presParOf" srcId="{B5B01CBC-4DEE-43ED-93CF-9344869276B4}" destId="{24348A73-188C-474C-83AA-F8F71B52E5C0}" srcOrd="0" destOrd="0" presId="urn:microsoft.com/office/officeart/2005/8/layout/pyramid2"/>
    <dgm:cxn modelId="{EDF34206-B794-46BB-ACB3-1D06133802A2}" type="presParOf" srcId="{B5B01CBC-4DEE-43ED-93CF-9344869276B4}" destId="{6DEEDBDF-EB25-4FF8-A267-D8DDB75DE4CF}" srcOrd="1" destOrd="0" presId="urn:microsoft.com/office/officeart/2005/8/layout/pyramid2"/>
    <dgm:cxn modelId="{8310309A-B6A3-403A-9278-7C76C82971C2}" type="presParOf" srcId="{B5B01CBC-4DEE-43ED-93CF-9344869276B4}" destId="{13A26EE6-87BA-4F75-9875-E7C5EE8E0DEF}" srcOrd="2" destOrd="0" presId="urn:microsoft.com/office/officeart/2005/8/layout/pyramid2"/>
    <dgm:cxn modelId="{DB26BF0F-94FF-4D61-89C8-A47EB7AC3BC6}" type="presParOf" srcId="{B5B01CBC-4DEE-43ED-93CF-9344869276B4}" destId="{6EC66484-921D-4337-A087-BC7F41503DA5}" srcOrd="3" destOrd="0" presId="urn:microsoft.com/office/officeart/2005/8/layout/pyramid2"/>
    <dgm:cxn modelId="{96C34AB7-99EA-4269-B0F3-F6EA45116FCE}" type="presParOf" srcId="{B5B01CBC-4DEE-43ED-93CF-9344869276B4}" destId="{AF00C72A-E6EB-465D-9A7B-46C0CEB7E87B}" srcOrd="4" destOrd="0" presId="urn:microsoft.com/office/officeart/2005/8/layout/pyramid2"/>
    <dgm:cxn modelId="{EBF58C24-3629-496D-929E-05C72864CB9D}" type="presParOf" srcId="{B5B01CBC-4DEE-43ED-93CF-9344869276B4}" destId="{5060FC12-D851-4034-8160-3D420FDA6DDA}" srcOrd="5" destOrd="0" presId="urn:microsoft.com/office/officeart/2005/8/layout/pyramid2"/>
    <dgm:cxn modelId="{BDC7A99A-BDBE-452E-A922-AABF5F2888F2}" type="presParOf" srcId="{B5B01CBC-4DEE-43ED-93CF-9344869276B4}" destId="{887639E5-4152-4B8D-9530-04F3FA859A11}" srcOrd="6" destOrd="0" presId="urn:microsoft.com/office/officeart/2005/8/layout/pyramid2"/>
    <dgm:cxn modelId="{77FCC1C7-E0A1-4676-87BC-7336AEA1E164}" type="presParOf" srcId="{B5B01CBC-4DEE-43ED-93CF-9344869276B4}" destId="{16B5354D-95AE-410F-BCC7-915913385FDA}" srcOrd="7" destOrd="0" presId="urn:microsoft.com/office/officeart/2005/8/layout/pyramid2"/>
    <dgm:cxn modelId="{CD4949DC-B1B1-4ED9-8281-6FED5708912D}" type="presParOf" srcId="{B5B01CBC-4DEE-43ED-93CF-9344869276B4}" destId="{EE187AA5-B25F-49F0-BDC4-46FC15C468CF}" srcOrd="8" destOrd="0" presId="urn:microsoft.com/office/officeart/2005/8/layout/pyramid2"/>
    <dgm:cxn modelId="{EC22C6CD-1EAF-4C7F-BE5E-BD1FD7F1D0C4}" type="presParOf" srcId="{B5B01CBC-4DEE-43ED-93CF-9344869276B4}" destId="{0F0A1B79-09EA-4417-B845-8EBA2FF4B125}" srcOrd="9" destOrd="0" presId="urn:microsoft.com/office/officeart/2005/8/layout/pyramid2"/>
    <dgm:cxn modelId="{7AC52D28-8601-4ED7-9594-F284DD3957DC}" type="presParOf" srcId="{B5B01CBC-4DEE-43ED-93CF-9344869276B4}" destId="{FB019427-88AD-4E0B-BC89-8F058428CFAE}" srcOrd="10" destOrd="0" presId="urn:microsoft.com/office/officeart/2005/8/layout/pyramid2"/>
    <dgm:cxn modelId="{29454285-7E6A-4C2D-B562-6A4967983BE2}" type="presParOf" srcId="{B5B01CBC-4DEE-43ED-93CF-9344869276B4}" destId="{FD50B5A4-259A-4F6A-A18F-1E39EF48C3DC}"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0D0D09F-31F6-4534-BB52-A4095C8633E9}" type="doc">
      <dgm:prSet loTypeId="urn:microsoft.com/office/officeart/2005/8/layout/venn3" loCatId="relationship" qsTypeId="urn:microsoft.com/office/officeart/2005/8/quickstyle/3d5" qsCatId="3D" csTypeId="urn:microsoft.com/office/officeart/2005/8/colors/accent6_5" csCatId="accent6" phldr="1"/>
      <dgm:spPr/>
      <dgm:t>
        <a:bodyPr/>
        <a:lstStyle/>
        <a:p>
          <a:endParaRPr lang="el-GR"/>
        </a:p>
      </dgm:t>
    </dgm:pt>
    <dgm:pt modelId="{2A53FB37-A90D-48EF-BC3F-5DDF464B43BA}">
      <dgm:prSet phldrT="[Κείμενο]" custT="1"/>
      <dgm:spPr/>
      <dgm:t>
        <a:bodyPr/>
        <a:lstStyle/>
        <a:p>
          <a:r>
            <a:rPr lang="el-GR" sz="2000" b="1" dirty="0">
              <a:latin typeface="Comic Sans MS" pitchFamily="66" charset="0"/>
            </a:rPr>
            <a:t>Σφυροδακτυλία </a:t>
          </a:r>
        </a:p>
      </dgm:t>
    </dgm:pt>
    <dgm:pt modelId="{C893C775-95A6-4200-9E25-E8D87A6D1728}" type="parTrans" cxnId="{EB06B524-5BC8-4E75-B39B-C836EEB42A94}">
      <dgm:prSet/>
      <dgm:spPr/>
      <dgm:t>
        <a:bodyPr/>
        <a:lstStyle/>
        <a:p>
          <a:endParaRPr lang="el-GR"/>
        </a:p>
      </dgm:t>
    </dgm:pt>
    <dgm:pt modelId="{EED2FB58-E981-4147-83D2-418D99255AE1}" type="sibTrans" cxnId="{EB06B524-5BC8-4E75-B39B-C836EEB42A94}">
      <dgm:prSet/>
      <dgm:spPr/>
      <dgm:t>
        <a:bodyPr/>
        <a:lstStyle/>
        <a:p>
          <a:endParaRPr lang="el-GR"/>
        </a:p>
      </dgm:t>
    </dgm:pt>
    <dgm:pt modelId="{55D9E79E-AACE-4037-A257-55EC20461CC4}">
      <dgm:prSet phldrT="[Κείμενο]" custT="1"/>
      <dgm:spPr/>
      <dgm:t>
        <a:bodyPr/>
        <a:lstStyle/>
        <a:p>
          <a:r>
            <a:rPr lang="el-GR" sz="2000" b="1" dirty="0">
              <a:latin typeface="Comic Sans MS" pitchFamily="66" charset="0"/>
            </a:rPr>
            <a:t>Γαμψοδακτυλία </a:t>
          </a:r>
        </a:p>
      </dgm:t>
    </dgm:pt>
    <dgm:pt modelId="{71994C62-30DD-4BC9-B465-1ED7A7A5BEF7}" type="parTrans" cxnId="{CAA5B5B8-F5E8-4A3D-B30B-B1EAC8085A5C}">
      <dgm:prSet/>
      <dgm:spPr/>
      <dgm:t>
        <a:bodyPr/>
        <a:lstStyle/>
        <a:p>
          <a:endParaRPr lang="el-GR"/>
        </a:p>
      </dgm:t>
    </dgm:pt>
    <dgm:pt modelId="{EFCFEB92-454B-46F8-BBB5-B734B98D9D21}" type="sibTrans" cxnId="{CAA5B5B8-F5E8-4A3D-B30B-B1EAC8085A5C}">
      <dgm:prSet/>
      <dgm:spPr/>
      <dgm:t>
        <a:bodyPr/>
        <a:lstStyle/>
        <a:p>
          <a:endParaRPr lang="el-GR"/>
        </a:p>
      </dgm:t>
    </dgm:pt>
    <dgm:pt modelId="{54CD493D-3859-41B0-BC12-845599910600}">
      <dgm:prSet phldrT="[Κείμενο]" custT="1"/>
      <dgm:spPr/>
      <dgm:t>
        <a:bodyPr/>
        <a:lstStyle/>
        <a:p>
          <a:r>
            <a:rPr lang="el-GR" sz="2000" b="1" dirty="0">
              <a:latin typeface="Comic Sans MS" pitchFamily="66" charset="0"/>
            </a:rPr>
            <a:t>Βλαισός μέγας δάκτυλος</a:t>
          </a:r>
        </a:p>
      </dgm:t>
    </dgm:pt>
    <dgm:pt modelId="{138D93AE-8F2F-4F30-8D1E-256C7F01B829}" type="parTrans" cxnId="{3E7B8584-74A3-4936-B48C-7EA38AF6173B}">
      <dgm:prSet/>
      <dgm:spPr/>
      <dgm:t>
        <a:bodyPr/>
        <a:lstStyle/>
        <a:p>
          <a:endParaRPr lang="el-GR"/>
        </a:p>
      </dgm:t>
    </dgm:pt>
    <dgm:pt modelId="{86F9521C-63E5-4F94-B3A5-263E73C48201}" type="sibTrans" cxnId="{3E7B8584-74A3-4936-B48C-7EA38AF6173B}">
      <dgm:prSet/>
      <dgm:spPr/>
      <dgm:t>
        <a:bodyPr/>
        <a:lstStyle/>
        <a:p>
          <a:endParaRPr lang="el-GR"/>
        </a:p>
      </dgm:t>
    </dgm:pt>
    <dgm:pt modelId="{6EE06D49-2BC4-4B93-90E6-2B525F11BC95}" type="pres">
      <dgm:prSet presAssocID="{60D0D09F-31F6-4534-BB52-A4095C8633E9}" presName="Name0" presStyleCnt="0">
        <dgm:presLayoutVars>
          <dgm:dir/>
          <dgm:resizeHandles val="exact"/>
        </dgm:presLayoutVars>
      </dgm:prSet>
      <dgm:spPr/>
      <dgm:t>
        <a:bodyPr/>
        <a:lstStyle/>
        <a:p>
          <a:endParaRPr lang="el-GR"/>
        </a:p>
      </dgm:t>
    </dgm:pt>
    <dgm:pt modelId="{8AE565B2-AD96-4079-AD7D-C74631E4E020}" type="pres">
      <dgm:prSet presAssocID="{2A53FB37-A90D-48EF-BC3F-5DDF464B43BA}" presName="Name5" presStyleLbl="vennNode1" presStyleIdx="0" presStyleCnt="3">
        <dgm:presLayoutVars>
          <dgm:bulletEnabled val="1"/>
        </dgm:presLayoutVars>
      </dgm:prSet>
      <dgm:spPr/>
      <dgm:t>
        <a:bodyPr/>
        <a:lstStyle/>
        <a:p>
          <a:endParaRPr lang="el-GR"/>
        </a:p>
      </dgm:t>
    </dgm:pt>
    <dgm:pt modelId="{F89466CE-8CCD-4CD5-8FCE-2575994D26D8}" type="pres">
      <dgm:prSet presAssocID="{EED2FB58-E981-4147-83D2-418D99255AE1}" presName="space" presStyleCnt="0"/>
      <dgm:spPr/>
    </dgm:pt>
    <dgm:pt modelId="{CB5FF590-3170-461C-B652-7042A4E66F7E}" type="pres">
      <dgm:prSet presAssocID="{55D9E79E-AACE-4037-A257-55EC20461CC4}" presName="Name5" presStyleLbl="vennNode1" presStyleIdx="1" presStyleCnt="3">
        <dgm:presLayoutVars>
          <dgm:bulletEnabled val="1"/>
        </dgm:presLayoutVars>
      </dgm:prSet>
      <dgm:spPr/>
      <dgm:t>
        <a:bodyPr/>
        <a:lstStyle/>
        <a:p>
          <a:endParaRPr lang="el-GR"/>
        </a:p>
      </dgm:t>
    </dgm:pt>
    <dgm:pt modelId="{9B655DEB-9605-448B-9723-6D85F17718F1}" type="pres">
      <dgm:prSet presAssocID="{EFCFEB92-454B-46F8-BBB5-B734B98D9D21}" presName="space" presStyleCnt="0"/>
      <dgm:spPr/>
    </dgm:pt>
    <dgm:pt modelId="{22FB565E-405A-4565-83E7-06ACC783B61F}" type="pres">
      <dgm:prSet presAssocID="{54CD493D-3859-41B0-BC12-845599910600}" presName="Name5" presStyleLbl="vennNode1" presStyleIdx="2" presStyleCnt="3">
        <dgm:presLayoutVars>
          <dgm:bulletEnabled val="1"/>
        </dgm:presLayoutVars>
      </dgm:prSet>
      <dgm:spPr/>
      <dgm:t>
        <a:bodyPr/>
        <a:lstStyle/>
        <a:p>
          <a:endParaRPr lang="el-GR"/>
        </a:p>
      </dgm:t>
    </dgm:pt>
  </dgm:ptLst>
  <dgm:cxnLst>
    <dgm:cxn modelId="{B8D45883-778D-4BF5-9625-2EAE8086CA73}" type="presOf" srcId="{2A53FB37-A90D-48EF-BC3F-5DDF464B43BA}" destId="{8AE565B2-AD96-4079-AD7D-C74631E4E020}" srcOrd="0" destOrd="0" presId="urn:microsoft.com/office/officeart/2005/8/layout/venn3"/>
    <dgm:cxn modelId="{25A3A0A3-B5E9-4C14-BD0A-0CB1976ECF1E}" type="presOf" srcId="{60D0D09F-31F6-4534-BB52-A4095C8633E9}" destId="{6EE06D49-2BC4-4B93-90E6-2B525F11BC95}" srcOrd="0" destOrd="0" presId="urn:microsoft.com/office/officeart/2005/8/layout/venn3"/>
    <dgm:cxn modelId="{EA03FAEF-2A27-4A28-B4ED-3ECFA7C5AB49}" type="presOf" srcId="{55D9E79E-AACE-4037-A257-55EC20461CC4}" destId="{CB5FF590-3170-461C-B652-7042A4E66F7E}" srcOrd="0" destOrd="0" presId="urn:microsoft.com/office/officeart/2005/8/layout/venn3"/>
    <dgm:cxn modelId="{EB06B524-5BC8-4E75-B39B-C836EEB42A94}" srcId="{60D0D09F-31F6-4534-BB52-A4095C8633E9}" destId="{2A53FB37-A90D-48EF-BC3F-5DDF464B43BA}" srcOrd="0" destOrd="0" parTransId="{C893C775-95A6-4200-9E25-E8D87A6D1728}" sibTransId="{EED2FB58-E981-4147-83D2-418D99255AE1}"/>
    <dgm:cxn modelId="{61A708E4-F8CA-4C1B-9BFF-D37486D06EA5}" type="presOf" srcId="{54CD493D-3859-41B0-BC12-845599910600}" destId="{22FB565E-405A-4565-83E7-06ACC783B61F}" srcOrd="0" destOrd="0" presId="urn:microsoft.com/office/officeart/2005/8/layout/venn3"/>
    <dgm:cxn modelId="{3E7B8584-74A3-4936-B48C-7EA38AF6173B}" srcId="{60D0D09F-31F6-4534-BB52-A4095C8633E9}" destId="{54CD493D-3859-41B0-BC12-845599910600}" srcOrd="2" destOrd="0" parTransId="{138D93AE-8F2F-4F30-8D1E-256C7F01B829}" sibTransId="{86F9521C-63E5-4F94-B3A5-263E73C48201}"/>
    <dgm:cxn modelId="{CAA5B5B8-F5E8-4A3D-B30B-B1EAC8085A5C}" srcId="{60D0D09F-31F6-4534-BB52-A4095C8633E9}" destId="{55D9E79E-AACE-4037-A257-55EC20461CC4}" srcOrd="1" destOrd="0" parTransId="{71994C62-30DD-4BC9-B465-1ED7A7A5BEF7}" sibTransId="{EFCFEB92-454B-46F8-BBB5-B734B98D9D21}"/>
    <dgm:cxn modelId="{B3FF4286-E308-45EA-9A26-027DB065C37A}" type="presParOf" srcId="{6EE06D49-2BC4-4B93-90E6-2B525F11BC95}" destId="{8AE565B2-AD96-4079-AD7D-C74631E4E020}" srcOrd="0" destOrd="0" presId="urn:microsoft.com/office/officeart/2005/8/layout/venn3"/>
    <dgm:cxn modelId="{0F01C7E5-52A3-4240-B33E-FF0E01642702}" type="presParOf" srcId="{6EE06D49-2BC4-4B93-90E6-2B525F11BC95}" destId="{F89466CE-8CCD-4CD5-8FCE-2575994D26D8}" srcOrd="1" destOrd="0" presId="urn:microsoft.com/office/officeart/2005/8/layout/venn3"/>
    <dgm:cxn modelId="{D90D6987-27C3-485E-BA25-E211205609AB}" type="presParOf" srcId="{6EE06D49-2BC4-4B93-90E6-2B525F11BC95}" destId="{CB5FF590-3170-461C-B652-7042A4E66F7E}" srcOrd="2" destOrd="0" presId="urn:microsoft.com/office/officeart/2005/8/layout/venn3"/>
    <dgm:cxn modelId="{60A1D5A8-5658-4156-9CE6-CB80096F575D}" type="presParOf" srcId="{6EE06D49-2BC4-4B93-90E6-2B525F11BC95}" destId="{9B655DEB-9605-448B-9723-6D85F17718F1}" srcOrd="3" destOrd="0" presId="urn:microsoft.com/office/officeart/2005/8/layout/venn3"/>
    <dgm:cxn modelId="{714E8D2D-8F0D-40DB-B740-58D809A17818}" type="presParOf" srcId="{6EE06D49-2BC4-4B93-90E6-2B525F11BC95}" destId="{22FB565E-405A-4565-83E7-06ACC783B61F}"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DB69752-E22B-46C7-871A-ACA9D07F6668}" type="doc">
      <dgm:prSet loTypeId="urn:microsoft.com/office/officeart/2005/8/layout/venn3" loCatId="relationship" qsTypeId="urn:microsoft.com/office/officeart/2005/8/quickstyle/3d5" qsCatId="3D" csTypeId="urn:microsoft.com/office/officeart/2005/8/colors/accent6_5" csCatId="accent6" phldr="1"/>
      <dgm:spPr/>
      <dgm:t>
        <a:bodyPr/>
        <a:lstStyle/>
        <a:p>
          <a:endParaRPr lang="el-GR"/>
        </a:p>
      </dgm:t>
    </dgm:pt>
    <dgm:pt modelId="{392D0714-78FE-49D4-A113-05E5B63F34F3}">
      <dgm:prSet phldrT="[Κείμενο]" custT="1"/>
      <dgm:spPr/>
      <dgm:t>
        <a:bodyPr/>
        <a:lstStyle/>
        <a:p>
          <a:r>
            <a:rPr lang="en-US" sz="2000" b="1" dirty="0">
              <a:latin typeface="Comic Sans MS" pitchFamily="66" charset="0"/>
            </a:rPr>
            <a:t>Charcot </a:t>
          </a:r>
          <a:endParaRPr lang="el-GR" sz="2000" b="1" dirty="0">
            <a:latin typeface="Comic Sans MS" pitchFamily="66" charset="0"/>
          </a:endParaRPr>
        </a:p>
      </dgm:t>
    </dgm:pt>
    <dgm:pt modelId="{B4B24884-AA17-48CD-89D8-DE2A6C475928}" type="parTrans" cxnId="{D5F25019-BE1F-47F4-9B6C-CB74DAB43253}">
      <dgm:prSet/>
      <dgm:spPr/>
      <dgm:t>
        <a:bodyPr/>
        <a:lstStyle/>
        <a:p>
          <a:endParaRPr lang="el-GR"/>
        </a:p>
      </dgm:t>
    </dgm:pt>
    <dgm:pt modelId="{A26CA5DD-907B-496E-A962-ADD549F8E487}" type="sibTrans" cxnId="{D5F25019-BE1F-47F4-9B6C-CB74DAB43253}">
      <dgm:prSet/>
      <dgm:spPr/>
      <dgm:t>
        <a:bodyPr/>
        <a:lstStyle/>
        <a:p>
          <a:endParaRPr lang="el-GR"/>
        </a:p>
      </dgm:t>
    </dgm:pt>
    <dgm:pt modelId="{57878C6B-86F1-46F1-9171-04F1FEC1D436}">
      <dgm:prSet phldrT="[Κείμενο]" custT="1"/>
      <dgm:spPr/>
      <dgm:t>
        <a:bodyPr/>
        <a:lstStyle/>
        <a:p>
          <a:r>
            <a:rPr lang="el-GR" sz="1800" b="1" dirty="0">
              <a:latin typeface="Comic Sans MS" pitchFamily="66" charset="0"/>
            </a:rPr>
            <a:t>Δυσκαμψία αρθρώσεων                    (συμπεριλαμβά-νοντας και τον δύσκαμπτο μέγα δάκτυλο) </a:t>
          </a:r>
        </a:p>
      </dgm:t>
    </dgm:pt>
    <dgm:pt modelId="{A962D42F-23A5-41E6-9A0D-5CDEEFD72238}" type="parTrans" cxnId="{DB40C5AE-2CBE-4C1D-BD20-44A3D54545E5}">
      <dgm:prSet/>
      <dgm:spPr/>
      <dgm:t>
        <a:bodyPr/>
        <a:lstStyle/>
        <a:p>
          <a:endParaRPr lang="el-GR"/>
        </a:p>
      </dgm:t>
    </dgm:pt>
    <dgm:pt modelId="{B482FF40-50D1-4F4E-BFC5-273C0FAA7614}" type="sibTrans" cxnId="{DB40C5AE-2CBE-4C1D-BD20-44A3D54545E5}">
      <dgm:prSet/>
      <dgm:spPr/>
      <dgm:t>
        <a:bodyPr/>
        <a:lstStyle/>
        <a:p>
          <a:endParaRPr lang="el-GR"/>
        </a:p>
      </dgm:t>
    </dgm:pt>
    <dgm:pt modelId="{A73ABD0E-2945-4DE0-899B-B6D6F6B1EAC1}" type="pres">
      <dgm:prSet presAssocID="{6DB69752-E22B-46C7-871A-ACA9D07F6668}" presName="Name0" presStyleCnt="0">
        <dgm:presLayoutVars>
          <dgm:dir/>
          <dgm:resizeHandles val="exact"/>
        </dgm:presLayoutVars>
      </dgm:prSet>
      <dgm:spPr/>
      <dgm:t>
        <a:bodyPr/>
        <a:lstStyle/>
        <a:p>
          <a:endParaRPr lang="el-GR"/>
        </a:p>
      </dgm:t>
    </dgm:pt>
    <dgm:pt modelId="{C35F45FD-9D13-43BE-8AE1-6A3459A322D4}" type="pres">
      <dgm:prSet presAssocID="{392D0714-78FE-49D4-A113-05E5B63F34F3}" presName="Name5" presStyleLbl="vennNode1" presStyleIdx="0" presStyleCnt="2" custLinFactNeighborX="-45133" custLinFactNeighborY="13">
        <dgm:presLayoutVars>
          <dgm:bulletEnabled val="1"/>
        </dgm:presLayoutVars>
      </dgm:prSet>
      <dgm:spPr/>
      <dgm:t>
        <a:bodyPr/>
        <a:lstStyle/>
        <a:p>
          <a:endParaRPr lang="el-GR"/>
        </a:p>
      </dgm:t>
    </dgm:pt>
    <dgm:pt modelId="{2937C3EF-17D5-4315-917E-BC3E234D7762}" type="pres">
      <dgm:prSet presAssocID="{A26CA5DD-907B-496E-A962-ADD549F8E487}" presName="space" presStyleCnt="0"/>
      <dgm:spPr/>
    </dgm:pt>
    <dgm:pt modelId="{F56FE3F5-38DF-44D7-9F92-1FBF96ECA1B9}" type="pres">
      <dgm:prSet presAssocID="{57878C6B-86F1-46F1-9171-04F1FEC1D436}" presName="Name5" presStyleLbl="vennNode1" presStyleIdx="1" presStyleCnt="2">
        <dgm:presLayoutVars>
          <dgm:bulletEnabled val="1"/>
        </dgm:presLayoutVars>
      </dgm:prSet>
      <dgm:spPr/>
      <dgm:t>
        <a:bodyPr/>
        <a:lstStyle/>
        <a:p>
          <a:endParaRPr lang="el-GR"/>
        </a:p>
      </dgm:t>
    </dgm:pt>
  </dgm:ptLst>
  <dgm:cxnLst>
    <dgm:cxn modelId="{DB40C5AE-2CBE-4C1D-BD20-44A3D54545E5}" srcId="{6DB69752-E22B-46C7-871A-ACA9D07F6668}" destId="{57878C6B-86F1-46F1-9171-04F1FEC1D436}" srcOrd="1" destOrd="0" parTransId="{A962D42F-23A5-41E6-9A0D-5CDEEFD72238}" sibTransId="{B482FF40-50D1-4F4E-BFC5-273C0FAA7614}"/>
    <dgm:cxn modelId="{E5836D97-69AD-4E71-9C67-1027A65966C5}" type="presOf" srcId="{6DB69752-E22B-46C7-871A-ACA9D07F6668}" destId="{A73ABD0E-2945-4DE0-899B-B6D6F6B1EAC1}" srcOrd="0" destOrd="0" presId="urn:microsoft.com/office/officeart/2005/8/layout/venn3"/>
    <dgm:cxn modelId="{AAB5B15D-5C41-4C6B-91D0-2FFF429CD75A}" type="presOf" srcId="{392D0714-78FE-49D4-A113-05E5B63F34F3}" destId="{C35F45FD-9D13-43BE-8AE1-6A3459A322D4}" srcOrd="0" destOrd="0" presId="urn:microsoft.com/office/officeart/2005/8/layout/venn3"/>
    <dgm:cxn modelId="{1A2835B7-C025-4FB1-B201-6A3E625EC12B}" type="presOf" srcId="{57878C6B-86F1-46F1-9171-04F1FEC1D436}" destId="{F56FE3F5-38DF-44D7-9F92-1FBF96ECA1B9}" srcOrd="0" destOrd="0" presId="urn:microsoft.com/office/officeart/2005/8/layout/venn3"/>
    <dgm:cxn modelId="{D5F25019-BE1F-47F4-9B6C-CB74DAB43253}" srcId="{6DB69752-E22B-46C7-871A-ACA9D07F6668}" destId="{392D0714-78FE-49D4-A113-05E5B63F34F3}" srcOrd="0" destOrd="0" parTransId="{B4B24884-AA17-48CD-89D8-DE2A6C475928}" sibTransId="{A26CA5DD-907B-496E-A962-ADD549F8E487}"/>
    <dgm:cxn modelId="{6F0C4638-3186-4E71-864F-21734A9922BF}" type="presParOf" srcId="{A73ABD0E-2945-4DE0-899B-B6D6F6B1EAC1}" destId="{C35F45FD-9D13-43BE-8AE1-6A3459A322D4}" srcOrd="0" destOrd="0" presId="urn:microsoft.com/office/officeart/2005/8/layout/venn3"/>
    <dgm:cxn modelId="{4787E3BC-AFB1-4334-A0AE-04C8BE36B6FF}" type="presParOf" srcId="{A73ABD0E-2945-4DE0-899B-B6D6F6B1EAC1}" destId="{2937C3EF-17D5-4315-917E-BC3E234D7762}" srcOrd="1" destOrd="0" presId="urn:microsoft.com/office/officeart/2005/8/layout/venn3"/>
    <dgm:cxn modelId="{A1EF9E61-D2BC-4738-89E0-EA78787A57AA}" type="presParOf" srcId="{A73ABD0E-2945-4DE0-899B-B6D6F6B1EAC1}" destId="{F56FE3F5-38DF-44D7-9F92-1FBF96ECA1B9}" srcOrd="2"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71A490D-5DE1-4B94-9106-FD918E087C26}" type="doc">
      <dgm:prSet loTypeId="urn:microsoft.com/office/officeart/2005/8/layout/matrix1" loCatId="matrix" qsTypeId="urn:microsoft.com/office/officeart/2005/8/quickstyle/3d1" qsCatId="3D" csTypeId="urn:microsoft.com/office/officeart/2005/8/colors/accent4_3" csCatId="accent4" phldr="1"/>
      <dgm:spPr/>
      <dgm:t>
        <a:bodyPr/>
        <a:lstStyle/>
        <a:p>
          <a:endParaRPr lang="el-GR"/>
        </a:p>
      </dgm:t>
    </dgm:pt>
    <dgm:pt modelId="{1717A720-09F8-4451-BB94-C137B31A8E3E}">
      <dgm:prSet phldrT="[Κείμενο]"/>
      <dgm:spPr/>
      <dgm:t>
        <a:bodyPr/>
        <a:lstStyle/>
        <a:p>
          <a:r>
            <a:rPr lang="en-US" dirty="0">
              <a:latin typeface="Comic Sans MS" pitchFamily="66" charset="0"/>
            </a:rPr>
            <a:t>Screening </a:t>
          </a:r>
          <a:endParaRPr lang="el-GR" dirty="0">
            <a:latin typeface="Comic Sans MS" pitchFamily="66" charset="0"/>
          </a:endParaRPr>
        </a:p>
      </dgm:t>
    </dgm:pt>
    <dgm:pt modelId="{C6C12019-05EE-43B8-9502-5A279115A390}" type="parTrans" cxnId="{9F2259D8-7534-4A95-99DD-42C650E14B67}">
      <dgm:prSet/>
      <dgm:spPr/>
      <dgm:t>
        <a:bodyPr/>
        <a:lstStyle/>
        <a:p>
          <a:endParaRPr lang="el-GR"/>
        </a:p>
      </dgm:t>
    </dgm:pt>
    <dgm:pt modelId="{A9CDC52C-848D-47FB-B612-51393ED89321}" type="sibTrans" cxnId="{9F2259D8-7534-4A95-99DD-42C650E14B67}">
      <dgm:prSet/>
      <dgm:spPr/>
      <dgm:t>
        <a:bodyPr/>
        <a:lstStyle/>
        <a:p>
          <a:endParaRPr lang="el-GR"/>
        </a:p>
      </dgm:t>
    </dgm:pt>
    <dgm:pt modelId="{4C3E9A6F-DB45-40C4-B629-CF7A180AFC5F}">
      <dgm:prSet phldrT="[Κείμενο]" custT="1"/>
      <dgm:spPr/>
      <dgm:t>
        <a:bodyPr/>
        <a:lstStyle/>
        <a:p>
          <a:r>
            <a:rPr lang="el-GR" sz="2000" dirty="0">
              <a:latin typeface="Comic Sans MS" pitchFamily="66" charset="0"/>
            </a:rPr>
            <a:t>Έλεγχος εάν υπάρχουν </a:t>
          </a:r>
          <a:r>
            <a:rPr lang="el-GR" sz="2000" b="1" u="sng" dirty="0">
              <a:latin typeface="Comic Sans MS" pitchFamily="66" charset="0"/>
            </a:rPr>
            <a:t>σφύξεις</a:t>
          </a:r>
          <a:r>
            <a:rPr lang="el-GR" sz="2000" dirty="0">
              <a:latin typeface="Comic Sans MS" pitchFamily="66" charset="0"/>
            </a:rPr>
            <a:t> σε όλα τα επίπεδα των κάτω άκρων  </a:t>
          </a:r>
        </a:p>
      </dgm:t>
    </dgm:pt>
    <dgm:pt modelId="{1583C2B4-1F7C-4A03-9EDD-8F83ABBBF8E1}" type="parTrans" cxnId="{C97A1A61-2451-45F5-B25A-7026069FBAD7}">
      <dgm:prSet/>
      <dgm:spPr/>
      <dgm:t>
        <a:bodyPr/>
        <a:lstStyle/>
        <a:p>
          <a:endParaRPr lang="el-GR"/>
        </a:p>
      </dgm:t>
    </dgm:pt>
    <dgm:pt modelId="{3EB2110A-C7DB-4A7F-A6F9-6E996340B87E}" type="sibTrans" cxnId="{C97A1A61-2451-45F5-B25A-7026069FBAD7}">
      <dgm:prSet/>
      <dgm:spPr/>
      <dgm:t>
        <a:bodyPr/>
        <a:lstStyle/>
        <a:p>
          <a:endParaRPr lang="el-GR"/>
        </a:p>
      </dgm:t>
    </dgm:pt>
    <dgm:pt modelId="{D246A3DD-9912-491B-B61B-078D55C376FD}">
      <dgm:prSet phldrT="[Κείμενο]" custT="1"/>
      <dgm:spPr/>
      <dgm:t>
        <a:bodyPr/>
        <a:lstStyle/>
        <a:p>
          <a:endParaRPr lang="el-GR" sz="2000" dirty="0">
            <a:latin typeface="Comic Sans MS" pitchFamily="66" charset="0"/>
          </a:endParaRPr>
        </a:p>
        <a:p>
          <a:endParaRPr lang="el-GR" sz="2000" dirty="0">
            <a:latin typeface="Comic Sans MS" pitchFamily="66" charset="0"/>
          </a:endParaRPr>
        </a:p>
        <a:p>
          <a:endParaRPr lang="el-GR" sz="2000" b="1" u="sng" dirty="0">
            <a:latin typeface="Comic Sans MS" pitchFamily="66" charset="0"/>
          </a:endParaRPr>
        </a:p>
        <a:p>
          <a:r>
            <a:rPr lang="el-GR" sz="2000" b="1" u="sng" dirty="0">
              <a:latin typeface="Comic Sans MS" pitchFamily="66" charset="0"/>
            </a:rPr>
            <a:t>Κνημοβραχιόνιος δείκτης</a:t>
          </a:r>
        </a:p>
        <a:p>
          <a:r>
            <a:rPr lang="el-GR" sz="2000" b="1" u="none" dirty="0">
              <a:solidFill>
                <a:srgbClr val="FFFF00"/>
              </a:solidFill>
              <a:latin typeface="Comic Sans MS" pitchFamily="66" charset="0"/>
            </a:rPr>
            <a:t>&lt;0,8 </a:t>
          </a:r>
          <a:r>
            <a:rPr lang="en-US" sz="2000" b="1" dirty="0">
              <a:solidFill>
                <a:srgbClr val="FFFF00"/>
              </a:solidFill>
              <a:latin typeface="Comic Sans MS" pitchFamily="66" charset="0"/>
            </a:rPr>
            <a:t>: </a:t>
          </a:r>
          <a:r>
            <a:rPr lang="el-GR" sz="2000" dirty="0">
              <a:solidFill>
                <a:srgbClr val="FFFF00"/>
              </a:solidFill>
              <a:latin typeface="Comic Sans MS" pitchFamily="66" charset="0"/>
            </a:rPr>
            <a:t>παθολογικό</a:t>
          </a:r>
        </a:p>
        <a:p>
          <a:r>
            <a:rPr lang="el-GR" sz="2000" b="1" u="none" dirty="0">
              <a:solidFill>
                <a:srgbClr val="FFFF00"/>
              </a:solidFill>
              <a:latin typeface="Comic Sans MS" pitchFamily="66" charset="0"/>
            </a:rPr>
            <a:t>&lt;0,45</a:t>
          </a:r>
          <a:r>
            <a:rPr lang="en-US" sz="2000" dirty="0">
              <a:solidFill>
                <a:srgbClr val="FFFF00"/>
              </a:solidFill>
              <a:latin typeface="Comic Sans MS" pitchFamily="66" charset="0"/>
            </a:rPr>
            <a:t>: </a:t>
          </a:r>
          <a:r>
            <a:rPr lang="el-GR" sz="2000" dirty="0">
              <a:solidFill>
                <a:srgbClr val="FFFF00"/>
              </a:solidFill>
              <a:latin typeface="Comic Sans MS" pitchFamily="66" charset="0"/>
            </a:rPr>
            <a:t>σοβαρό,  απειλητικό για το άκρο </a:t>
          </a:r>
        </a:p>
        <a:p>
          <a:r>
            <a:rPr lang="el-GR" sz="2000" dirty="0">
              <a:latin typeface="Comic Sans MS" pitchFamily="66" charset="0"/>
            </a:rPr>
            <a:t>            </a:t>
          </a:r>
          <a:r>
            <a:rPr lang="el-GR" sz="2000" b="1" u="sng" dirty="0">
              <a:latin typeface="Comic Sans MS" pitchFamily="66" charset="0"/>
            </a:rPr>
            <a:t>Α</a:t>
          </a:r>
          <a:r>
            <a:rPr lang="en-US" sz="2000" b="1" u="sng" dirty="0">
              <a:latin typeface="Comic Sans MS" pitchFamily="66" charset="0"/>
            </a:rPr>
            <a:t>DA</a:t>
          </a:r>
          <a:r>
            <a:rPr lang="el-GR" sz="2000" b="1" u="sng" dirty="0">
              <a:latin typeface="Comic Sans MS" pitchFamily="66" charset="0"/>
            </a:rPr>
            <a:t>/Α</a:t>
          </a:r>
          <a:r>
            <a:rPr lang="en-US" sz="2000" b="1" u="sng" dirty="0">
              <a:latin typeface="Comic Sans MS" pitchFamily="66" charset="0"/>
            </a:rPr>
            <a:t>CC</a:t>
          </a:r>
          <a:r>
            <a:rPr lang="en-US" sz="2000" dirty="0">
              <a:latin typeface="Comic Sans MS" pitchFamily="66" charset="0"/>
            </a:rPr>
            <a:t>: </a:t>
          </a:r>
          <a:r>
            <a:rPr lang="el-GR" sz="2000" dirty="0">
              <a:latin typeface="Comic Sans MS" pitchFamily="66" charset="0"/>
            </a:rPr>
            <a:t>ετήσιος      </a:t>
          </a:r>
        </a:p>
        <a:p>
          <a:r>
            <a:rPr lang="el-GR" sz="2000" dirty="0">
              <a:latin typeface="Comic Sans MS" pitchFamily="66" charset="0"/>
            </a:rPr>
            <a:t>        έλεγχος  &gt; 50χρ.</a:t>
          </a:r>
        </a:p>
        <a:p>
          <a:endParaRPr lang="el-GR" sz="2000" dirty="0">
            <a:latin typeface="Comic Sans MS" pitchFamily="66" charset="0"/>
          </a:endParaRPr>
        </a:p>
      </dgm:t>
    </dgm:pt>
    <dgm:pt modelId="{1A4E8BC1-7D8B-47EF-8A6E-7F2C7CB58C35}" type="parTrans" cxnId="{8081F6D1-184F-464D-8F68-F344F18FA220}">
      <dgm:prSet/>
      <dgm:spPr/>
      <dgm:t>
        <a:bodyPr/>
        <a:lstStyle/>
        <a:p>
          <a:endParaRPr lang="el-GR"/>
        </a:p>
      </dgm:t>
    </dgm:pt>
    <dgm:pt modelId="{593D569B-F051-4DCC-8567-595E250D4519}" type="sibTrans" cxnId="{8081F6D1-184F-464D-8F68-F344F18FA220}">
      <dgm:prSet/>
      <dgm:spPr/>
      <dgm:t>
        <a:bodyPr/>
        <a:lstStyle/>
        <a:p>
          <a:endParaRPr lang="el-GR"/>
        </a:p>
      </dgm:t>
    </dgm:pt>
    <dgm:pt modelId="{AA8F3873-005A-4008-AE14-F6A4E79728D7}">
      <dgm:prSet phldrT="[Κείμενο]" custT="1"/>
      <dgm:spPr/>
      <dgm:t>
        <a:bodyPr/>
        <a:lstStyle/>
        <a:p>
          <a:r>
            <a:rPr lang="el-GR" sz="2000" b="1" u="sng" dirty="0">
              <a:latin typeface="Comic Sans MS" pitchFamily="66" charset="0"/>
            </a:rPr>
            <a:t>Έλεγχος της συστολικής πίεσης των δακτύλων του ποδιού </a:t>
          </a:r>
          <a:r>
            <a:rPr lang="en-US" sz="2000" b="1" u="sng" dirty="0">
              <a:latin typeface="Comic Sans MS" pitchFamily="66" charset="0"/>
            </a:rPr>
            <a:t> </a:t>
          </a:r>
          <a:r>
            <a:rPr lang="el-GR" sz="2000" b="1" u="sng" dirty="0">
              <a:latin typeface="Comic Sans MS" pitchFamily="66" charset="0"/>
            </a:rPr>
            <a:t> </a:t>
          </a:r>
        </a:p>
        <a:p>
          <a:r>
            <a:rPr lang="el-GR" sz="2000" dirty="0">
              <a:solidFill>
                <a:srgbClr val="FFFF00"/>
              </a:solidFill>
              <a:latin typeface="Comic Sans MS" pitchFamily="66" charset="0"/>
            </a:rPr>
            <a:t>&lt; 45 </a:t>
          </a:r>
          <a:r>
            <a:rPr lang="en-US" sz="2000" dirty="0">
              <a:solidFill>
                <a:srgbClr val="FFFF00"/>
              </a:solidFill>
              <a:latin typeface="Comic Sans MS" pitchFamily="66" charset="0"/>
            </a:rPr>
            <a:t>mmHg </a:t>
          </a:r>
          <a:r>
            <a:rPr lang="el-GR" sz="2000" dirty="0">
              <a:solidFill>
                <a:srgbClr val="FFFF00"/>
              </a:solidFill>
              <a:latin typeface="Comic Sans MS" pitchFamily="66" charset="0"/>
            </a:rPr>
            <a:t>παθολογική</a:t>
          </a:r>
        </a:p>
        <a:p>
          <a:endParaRPr lang="el-GR" sz="2000" u="none" dirty="0">
            <a:latin typeface="Comic Sans MS" pitchFamily="66" charset="0"/>
          </a:endParaRPr>
        </a:p>
      </dgm:t>
    </dgm:pt>
    <dgm:pt modelId="{0AB7F64C-1642-4E7A-B605-DEBCEEBB28D8}" type="parTrans" cxnId="{3FB35608-1714-4FC9-ABC4-B939AA7A9E13}">
      <dgm:prSet/>
      <dgm:spPr/>
      <dgm:t>
        <a:bodyPr/>
        <a:lstStyle/>
        <a:p>
          <a:endParaRPr lang="el-GR"/>
        </a:p>
      </dgm:t>
    </dgm:pt>
    <dgm:pt modelId="{5C685BEF-1771-40D6-9689-D64972534152}" type="sibTrans" cxnId="{3FB35608-1714-4FC9-ABC4-B939AA7A9E13}">
      <dgm:prSet/>
      <dgm:spPr/>
      <dgm:t>
        <a:bodyPr/>
        <a:lstStyle/>
        <a:p>
          <a:endParaRPr lang="el-GR"/>
        </a:p>
      </dgm:t>
    </dgm:pt>
    <dgm:pt modelId="{DA80462C-6F8D-4DD4-8B5D-B6002F2FB9F7}">
      <dgm:prSet phldrT="[Κείμενο]" custT="1"/>
      <dgm:spPr/>
      <dgm:t>
        <a:bodyPr/>
        <a:lstStyle/>
        <a:p>
          <a:endParaRPr lang="el-GR" sz="2000" dirty="0">
            <a:latin typeface="Comic Sans MS" pitchFamily="66" charset="0"/>
          </a:endParaRPr>
        </a:p>
      </dgm:t>
    </dgm:pt>
    <dgm:pt modelId="{1A8DE223-6EC2-4BE7-94B4-A76C6DFD0DDA}" type="parTrans" cxnId="{4E726022-C967-4754-BFD7-2F89571EC385}">
      <dgm:prSet/>
      <dgm:spPr/>
      <dgm:t>
        <a:bodyPr/>
        <a:lstStyle/>
        <a:p>
          <a:endParaRPr lang="el-GR"/>
        </a:p>
      </dgm:t>
    </dgm:pt>
    <dgm:pt modelId="{C4A02B75-189D-44B5-9A7D-B0E86CCE0C39}" type="sibTrans" cxnId="{4E726022-C967-4754-BFD7-2F89571EC385}">
      <dgm:prSet/>
      <dgm:spPr/>
      <dgm:t>
        <a:bodyPr/>
        <a:lstStyle/>
        <a:p>
          <a:endParaRPr lang="el-GR"/>
        </a:p>
      </dgm:t>
    </dgm:pt>
    <dgm:pt modelId="{5941D350-CA82-487A-A430-ED1BB7532924}">
      <dgm:prSet custT="1"/>
      <dgm:spPr/>
      <dgm:t>
        <a:bodyPr/>
        <a:lstStyle/>
        <a:p>
          <a:r>
            <a:rPr lang="en-US" sz="2000" b="1" u="none" dirty="0">
              <a:latin typeface="Comic Sans MS" pitchFamily="66" charset="0"/>
            </a:rPr>
            <a:t>          </a:t>
          </a:r>
          <a:r>
            <a:rPr lang="en-US" sz="2000" b="1" u="sng" dirty="0">
              <a:latin typeface="Comic Sans MS" pitchFamily="66" charset="0"/>
            </a:rPr>
            <a:t> </a:t>
          </a:r>
          <a:r>
            <a:rPr lang="el-GR" sz="2000" b="1" u="sng" dirty="0">
              <a:latin typeface="Comic Sans MS" pitchFamily="66" charset="0"/>
            </a:rPr>
            <a:t>Αξιολόγηση </a:t>
          </a:r>
          <a:r>
            <a:rPr lang="en-US" sz="2000" b="1" u="sng" dirty="0">
              <a:latin typeface="Comic Sans MS" pitchFamily="66" charset="0"/>
            </a:rPr>
            <a:t>Doppler</a:t>
          </a:r>
          <a:endParaRPr lang="el-GR" sz="2000" b="1" u="sng" dirty="0">
            <a:latin typeface="Comic Sans MS" pitchFamily="66" charset="0"/>
          </a:endParaRPr>
        </a:p>
        <a:p>
          <a:r>
            <a:rPr lang="el-GR" sz="2000" b="0" u="none" dirty="0">
              <a:latin typeface="Comic Sans MS" pitchFamily="66" charset="0"/>
            </a:rPr>
            <a:t>Κάθε ασθενής με έλκος στα κάτω άκρα πρέπει να λαμβάνει αξιολόγηση </a:t>
          </a:r>
          <a:r>
            <a:rPr lang="en-US" sz="2000" b="0" u="none" dirty="0">
              <a:latin typeface="Comic Sans MS" pitchFamily="66" charset="0"/>
            </a:rPr>
            <a:t> Doppler </a:t>
          </a:r>
        </a:p>
        <a:p>
          <a:r>
            <a:rPr lang="el-GR" sz="2000" b="0" u="none" dirty="0">
              <a:latin typeface="Comic Sans MS" pitchFamily="66" charset="0"/>
            </a:rPr>
            <a:t>*αξιολόγηση  μάκρο -κυκλοφορίας</a:t>
          </a:r>
        </a:p>
        <a:p>
          <a:r>
            <a:rPr lang="el-GR" sz="2000" b="0" u="none" dirty="0">
              <a:latin typeface="Comic Sans MS" pitchFamily="66" charset="0"/>
            </a:rPr>
            <a:t>*εκτίμηση της ταχύτητας ροής  </a:t>
          </a:r>
          <a:r>
            <a:rPr lang="en-US" sz="2000" b="1" u="sng" dirty="0">
              <a:latin typeface="Comic Sans MS" pitchFamily="66" charset="0"/>
            </a:rPr>
            <a:t> </a:t>
          </a:r>
        </a:p>
        <a:p>
          <a:endParaRPr lang="el-GR" sz="2000" dirty="0">
            <a:latin typeface="Comic Sans MS" pitchFamily="66" charset="0"/>
          </a:endParaRPr>
        </a:p>
      </dgm:t>
    </dgm:pt>
    <dgm:pt modelId="{95B0D1D8-C7A2-492D-960E-2CAF5F50BEF1}" type="parTrans" cxnId="{427E8C41-C1AD-4CF2-8667-EABF1AE4E5F8}">
      <dgm:prSet/>
      <dgm:spPr/>
      <dgm:t>
        <a:bodyPr/>
        <a:lstStyle/>
        <a:p>
          <a:endParaRPr lang="el-GR"/>
        </a:p>
      </dgm:t>
    </dgm:pt>
    <dgm:pt modelId="{3DE5C2C6-4B2E-45B7-BFF4-E35B73FEC146}" type="sibTrans" cxnId="{427E8C41-C1AD-4CF2-8667-EABF1AE4E5F8}">
      <dgm:prSet/>
      <dgm:spPr/>
      <dgm:t>
        <a:bodyPr/>
        <a:lstStyle/>
        <a:p>
          <a:endParaRPr lang="el-GR"/>
        </a:p>
      </dgm:t>
    </dgm:pt>
    <dgm:pt modelId="{439A0E71-055F-4F26-8196-688303F302DC}" type="pres">
      <dgm:prSet presAssocID="{771A490D-5DE1-4B94-9106-FD918E087C26}" presName="diagram" presStyleCnt="0">
        <dgm:presLayoutVars>
          <dgm:chMax val="1"/>
          <dgm:dir/>
          <dgm:animLvl val="ctr"/>
          <dgm:resizeHandles val="exact"/>
        </dgm:presLayoutVars>
      </dgm:prSet>
      <dgm:spPr/>
      <dgm:t>
        <a:bodyPr/>
        <a:lstStyle/>
        <a:p>
          <a:endParaRPr lang="el-GR"/>
        </a:p>
      </dgm:t>
    </dgm:pt>
    <dgm:pt modelId="{9EC17255-4D5D-4C83-88A0-1190BC278FB1}" type="pres">
      <dgm:prSet presAssocID="{771A490D-5DE1-4B94-9106-FD918E087C26}" presName="matrix" presStyleCnt="0"/>
      <dgm:spPr/>
    </dgm:pt>
    <dgm:pt modelId="{0DE5DBAE-5A99-440E-84D5-00E417363375}" type="pres">
      <dgm:prSet presAssocID="{771A490D-5DE1-4B94-9106-FD918E087C26}" presName="tile1" presStyleLbl="node1" presStyleIdx="0" presStyleCnt="4"/>
      <dgm:spPr/>
      <dgm:t>
        <a:bodyPr/>
        <a:lstStyle/>
        <a:p>
          <a:endParaRPr lang="el-GR"/>
        </a:p>
      </dgm:t>
    </dgm:pt>
    <dgm:pt modelId="{07D60877-D249-4449-8A28-D102AD8F150D}" type="pres">
      <dgm:prSet presAssocID="{771A490D-5DE1-4B94-9106-FD918E087C26}" presName="tile1text" presStyleLbl="node1" presStyleIdx="0" presStyleCnt="4">
        <dgm:presLayoutVars>
          <dgm:chMax val="0"/>
          <dgm:chPref val="0"/>
          <dgm:bulletEnabled val="1"/>
        </dgm:presLayoutVars>
      </dgm:prSet>
      <dgm:spPr/>
      <dgm:t>
        <a:bodyPr/>
        <a:lstStyle/>
        <a:p>
          <a:endParaRPr lang="el-GR"/>
        </a:p>
      </dgm:t>
    </dgm:pt>
    <dgm:pt modelId="{131C7BFD-AEB9-41FC-8ABF-1EC6AAC2C845}" type="pres">
      <dgm:prSet presAssocID="{771A490D-5DE1-4B94-9106-FD918E087C26}" presName="tile2" presStyleLbl="node1" presStyleIdx="1" presStyleCnt="4"/>
      <dgm:spPr/>
      <dgm:t>
        <a:bodyPr/>
        <a:lstStyle/>
        <a:p>
          <a:endParaRPr lang="el-GR"/>
        </a:p>
      </dgm:t>
    </dgm:pt>
    <dgm:pt modelId="{6C1B57B7-F389-401F-9B5B-FF217700A65D}" type="pres">
      <dgm:prSet presAssocID="{771A490D-5DE1-4B94-9106-FD918E087C26}" presName="tile2text" presStyleLbl="node1" presStyleIdx="1" presStyleCnt="4">
        <dgm:presLayoutVars>
          <dgm:chMax val="0"/>
          <dgm:chPref val="0"/>
          <dgm:bulletEnabled val="1"/>
        </dgm:presLayoutVars>
      </dgm:prSet>
      <dgm:spPr/>
      <dgm:t>
        <a:bodyPr/>
        <a:lstStyle/>
        <a:p>
          <a:endParaRPr lang="el-GR"/>
        </a:p>
      </dgm:t>
    </dgm:pt>
    <dgm:pt modelId="{4DE5EA0C-61A2-457D-A1C3-955CF045055F}" type="pres">
      <dgm:prSet presAssocID="{771A490D-5DE1-4B94-9106-FD918E087C26}" presName="tile3" presStyleLbl="node1" presStyleIdx="2" presStyleCnt="4"/>
      <dgm:spPr/>
      <dgm:t>
        <a:bodyPr/>
        <a:lstStyle/>
        <a:p>
          <a:endParaRPr lang="el-GR"/>
        </a:p>
      </dgm:t>
    </dgm:pt>
    <dgm:pt modelId="{E2957D6D-E6E7-41E8-8E5C-54A5BDDD425A}" type="pres">
      <dgm:prSet presAssocID="{771A490D-5DE1-4B94-9106-FD918E087C26}" presName="tile3text" presStyleLbl="node1" presStyleIdx="2" presStyleCnt="4">
        <dgm:presLayoutVars>
          <dgm:chMax val="0"/>
          <dgm:chPref val="0"/>
          <dgm:bulletEnabled val="1"/>
        </dgm:presLayoutVars>
      </dgm:prSet>
      <dgm:spPr/>
      <dgm:t>
        <a:bodyPr/>
        <a:lstStyle/>
        <a:p>
          <a:endParaRPr lang="el-GR"/>
        </a:p>
      </dgm:t>
    </dgm:pt>
    <dgm:pt modelId="{B2AB6B67-5403-4516-9E3B-144E58BE918B}" type="pres">
      <dgm:prSet presAssocID="{771A490D-5DE1-4B94-9106-FD918E087C26}" presName="tile4" presStyleLbl="node1" presStyleIdx="3" presStyleCnt="4" custLinFactNeighborY="0"/>
      <dgm:spPr/>
      <dgm:t>
        <a:bodyPr/>
        <a:lstStyle/>
        <a:p>
          <a:endParaRPr lang="el-GR"/>
        </a:p>
      </dgm:t>
    </dgm:pt>
    <dgm:pt modelId="{26FDA896-5B47-438A-AC01-B96E670C60E1}" type="pres">
      <dgm:prSet presAssocID="{771A490D-5DE1-4B94-9106-FD918E087C26}" presName="tile4text" presStyleLbl="node1" presStyleIdx="3" presStyleCnt="4">
        <dgm:presLayoutVars>
          <dgm:chMax val="0"/>
          <dgm:chPref val="0"/>
          <dgm:bulletEnabled val="1"/>
        </dgm:presLayoutVars>
      </dgm:prSet>
      <dgm:spPr/>
      <dgm:t>
        <a:bodyPr/>
        <a:lstStyle/>
        <a:p>
          <a:endParaRPr lang="el-GR"/>
        </a:p>
      </dgm:t>
    </dgm:pt>
    <dgm:pt modelId="{45767B40-177F-45A3-BF1F-2F6FC500E8C8}" type="pres">
      <dgm:prSet presAssocID="{771A490D-5DE1-4B94-9106-FD918E087C26}" presName="centerTile" presStyleLbl="fgShp" presStyleIdx="0" presStyleCnt="1" custLinFactNeighborX="-1724" custLinFactNeighborY="-1282">
        <dgm:presLayoutVars>
          <dgm:chMax val="0"/>
          <dgm:chPref val="0"/>
        </dgm:presLayoutVars>
      </dgm:prSet>
      <dgm:spPr/>
      <dgm:t>
        <a:bodyPr/>
        <a:lstStyle/>
        <a:p>
          <a:endParaRPr lang="el-GR"/>
        </a:p>
      </dgm:t>
    </dgm:pt>
  </dgm:ptLst>
  <dgm:cxnLst>
    <dgm:cxn modelId="{C97A1A61-2451-45F5-B25A-7026069FBAD7}" srcId="{1717A720-09F8-4451-BB94-C137B31A8E3E}" destId="{4C3E9A6F-DB45-40C4-B629-CF7A180AFC5F}" srcOrd="0" destOrd="0" parTransId="{1583C2B4-1F7C-4A03-9EDD-8F83ABBBF8E1}" sibTransId="{3EB2110A-C7DB-4A7F-A6F9-6E996340B87E}"/>
    <dgm:cxn modelId="{3FB35608-1714-4FC9-ABC4-B939AA7A9E13}" srcId="{1717A720-09F8-4451-BB94-C137B31A8E3E}" destId="{AA8F3873-005A-4008-AE14-F6A4E79728D7}" srcOrd="2" destOrd="0" parTransId="{0AB7F64C-1642-4E7A-B605-DEBCEEBB28D8}" sibTransId="{5C685BEF-1771-40D6-9689-D64972534152}"/>
    <dgm:cxn modelId="{5FFBD28A-8240-4A26-ABCA-7CB56D6977D8}" type="presOf" srcId="{4C3E9A6F-DB45-40C4-B629-CF7A180AFC5F}" destId="{07D60877-D249-4449-8A28-D102AD8F150D}" srcOrd="1" destOrd="0" presId="urn:microsoft.com/office/officeart/2005/8/layout/matrix1"/>
    <dgm:cxn modelId="{B80F5E11-62BC-4F08-B8C0-ECD77F786E52}" type="presOf" srcId="{D246A3DD-9912-491B-B61B-078D55C376FD}" destId="{6C1B57B7-F389-401F-9B5B-FF217700A65D}" srcOrd="1" destOrd="0" presId="urn:microsoft.com/office/officeart/2005/8/layout/matrix1"/>
    <dgm:cxn modelId="{1E14445A-BB23-40FC-83CD-A41AB5EF0415}" type="presOf" srcId="{4C3E9A6F-DB45-40C4-B629-CF7A180AFC5F}" destId="{0DE5DBAE-5A99-440E-84D5-00E417363375}" srcOrd="0" destOrd="0" presId="urn:microsoft.com/office/officeart/2005/8/layout/matrix1"/>
    <dgm:cxn modelId="{F55FBA1D-6F17-41C0-A611-13F1D5EC8876}" type="presOf" srcId="{AA8F3873-005A-4008-AE14-F6A4E79728D7}" destId="{4DE5EA0C-61A2-457D-A1C3-955CF045055F}" srcOrd="0" destOrd="0" presId="urn:microsoft.com/office/officeart/2005/8/layout/matrix1"/>
    <dgm:cxn modelId="{4E726022-C967-4754-BFD7-2F89571EC385}" srcId="{771A490D-5DE1-4B94-9106-FD918E087C26}" destId="{DA80462C-6F8D-4DD4-8B5D-B6002F2FB9F7}" srcOrd="1" destOrd="0" parTransId="{1A8DE223-6EC2-4BE7-94B4-A76C6DFD0DDA}" sibTransId="{C4A02B75-189D-44B5-9A7D-B0E86CCE0C39}"/>
    <dgm:cxn modelId="{427E8C41-C1AD-4CF2-8667-EABF1AE4E5F8}" srcId="{1717A720-09F8-4451-BB94-C137B31A8E3E}" destId="{5941D350-CA82-487A-A430-ED1BB7532924}" srcOrd="3" destOrd="0" parTransId="{95B0D1D8-C7A2-492D-960E-2CAF5F50BEF1}" sibTransId="{3DE5C2C6-4B2E-45B7-BFF4-E35B73FEC146}"/>
    <dgm:cxn modelId="{306DAD0D-786F-480E-BD9D-31FB1D21AEFB}" type="presOf" srcId="{AA8F3873-005A-4008-AE14-F6A4E79728D7}" destId="{E2957D6D-E6E7-41E8-8E5C-54A5BDDD425A}" srcOrd="1" destOrd="0" presId="urn:microsoft.com/office/officeart/2005/8/layout/matrix1"/>
    <dgm:cxn modelId="{9F2259D8-7534-4A95-99DD-42C650E14B67}" srcId="{771A490D-5DE1-4B94-9106-FD918E087C26}" destId="{1717A720-09F8-4451-BB94-C137B31A8E3E}" srcOrd="0" destOrd="0" parTransId="{C6C12019-05EE-43B8-9502-5A279115A390}" sibTransId="{A9CDC52C-848D-47FB-B612-51393ED89321}"/>
    <dgm:cxn modelId="{EDCD612D-E291-4AE7-AABA-ADC771974E00}" type="presOf" srcId="{1717A720-09F8-4451-BB94-C137B31A8E3E}" destId="{45767B40-177F-45A3-BF1F-2F6FC500E8C8}" srcOrd="0" destOrd="0" presId="urn:microsoft.com/office/officeart/2005/8/layout/matrix1"/>
    <dgm:cxn modelId="{8C20307B-B5E8-4B3B-B174-27D990F62C2C}" type="presOf" srcId="{771A490D-5DE1-4B94-9106-FD918E087C26}" destId="{439A0E71-055F-4F26-8196-688303F302DC}" srcOrd="0" destOrd="0" presId="urn:microsoft.com/office/officeart/2005/8/layout/matrix1"/>
    <dgm:cxn modelId="{BB8B3D38-FF00-4B1D-ABD0-3112A52AA0DA}" type="presOf" srcId="{5941D350-CA82-487A-A430-ED1BB7532924}" destId="{26FDA896-5B47-438A-AC01-B96E670C60E1}" srcOrd="1" destOrd="0" presId="urn:microsoft.com/office/officeart/2005/8/layout/matrix1"/>
    <dgm:cxn modelId="{8081F6D1-184F-464D-8F68-F344F18FA220}" srcId="{1717A720-09F8-4451-BB94-C137B31A8E3E}" destId="{D246A3DD-9912-491B-B61B-078D55C376FD}" srcOrd="1" destOrd="0" parTransId="{1A4E8BC1-7D8B-47EF-8A6E-7F2C7CB58C35}" sibTransId="{593D569B-F051-4DCC-8567-595E250D4519}"/>
    <dgm:cxn modelId="{4CECD2CB-91A3-4D66-BACA-A43E4614197B}" type="presOf" srcId="{5941D350-CA82-487A-A430-ED1BB7532924}" destId="{B2AB6B67-5403-4516-9E3B-144E58BE918B}" srcOrd="0" destOrd="0" presId="urn:microsoft.com/office/officeart/2005/8/layout/matrix1"/>
    <dgm:cxn modelId="{2DC9F9B1-ACC2-4955-8D8B-7629ABDC8371}" type="presOf" srcId="{D246A3DD-9912-491B-B61B-078D55C376FD}" destId="{131C7BFD-AEB9-41FC-8ABF-1EC6AAC2C845}" srcOrd="0" destOrd="0" presId="urn:microsoft.com/office/officeart/2005/8/layout/matrix1"/>
    <dgm:cxn modelId="{402677D3-07E9-4A70-8BC5-A7F4F8A7A2A9}" type="presParOf" srcId="{439A0E71-055F-4F26-8196-688303F302DC}" destId="{9EC17255-4D5D-4C83-88A0-1190BC278FB1}" srcOrd="0" destOrd="0" presId="urn:microsoft.com/office/officeart/2005/8/layout/matrix1"/>
    <dgm:cxn modelId="{AE2A0988-350D-417B-946D-38910D9DBA82}" type="presParOf" srcId="{9EC17255-4D5D-4C83-88A0-1190BC278FB1}" destId="{0DE5DBAE-5A99-440E-84D5-00E417363375}" srcOrd="0" destOrd="0" presId="urn:microsoft.com/office/officeart/2005/8/layout/matrix1"/>
    <dgm:cxn modelId="{B2D940A5-A00E-4F34-8C7E-AC85BDE21F47}" type="presParOf" srcId="{9EC17255-4D5D-4C83-88A0-1190BC278FB1}" destId="{07D60877-D249-4449-8A28-D102AD8F150D}" srcOrd="1" destOrd="0" presId="urn:microsoft.com/office/officeart/2005/8/layout/matrix1"/>
    <dgm:cxn modelId="{346295D6-C845-45AB-9CA2-2D2810041FA6}" type="presParOf" srcId="{9EC17255-4D5D-4C83-88A0-1190BC278FB1}" destId="{131C7BFD-AEB9-41FC-8ABF-1EC6AAC2C845}" srcOrd="2" destOrd="0" presId="urn:microsoft.com/office/officeart/2005/8/layout/matrix1"/>
    <dgm:cxn modelId="{B84426A7-86C2-41B4-8632-B51FDD814B69}" type="presParOf" srcId="{9EC17255-4D5D-4C83-88A0-1190BC278FB1}" destId="{6C1B57B7-F389-401F-9B5B-FF217700A65D}" srcOrd="3" destOrd="0" presId="urn:microsoft.com/office/officeart/2005/8/layout/matrix1"/>
    <dgm:cxn modelId="{0FF837ED-F73F-4885-82D6-3829F0A2CCAB}" type="presParOf" srcId="{9EC17255-4D5D-4C83-88A0-1190BC278FB1}" destId="{4DE5EA0C-61A2-457D-A1C3-955CF045055F}" srcOrd="4" destOrd="0" presId="urn:microsoft.com/office/officeart/2005/8/layout/matrix1"/>
    <dgm:cxn modelId="{1DDB9024-1F9D-4CFF-9854-A7327FFED218}" type="presParOf" srcId="{9EC17255-4D5D-4C83-88A0-1190BC278FB1}" destId="{E2957D6D-E6E7-41E8-8E5C-54A5BDDD425A}" srcOrd="5" destOrd="0" presId="urn:microsoft.com/office/officeart/2005/8/layout/matrix1"/>
    <dgm:cxn modelId="{5AD40F40-786E-497B-BD23-7D13A1B3DEB9}" type="presParOf" srcId="{9EC17255-4D5D-4C83-88A0-1190BC278FB1}" destId="{B2AB6B67-5403-4516-9E3B-144E58BE918B}" srcOrd="6" destOrd="0" presId="urn:microsoft.com/office/officeart/2005/8/layout/matrix1"/>
    <dgm:cxn modelId="{601F7597-3737-4E18-9235-909D2E7615B5}" type="presParOf" srcId="{9EC17255-4D5D-4C83-88A0-1190BC278FB1}" destId="{26FDA896-5B47-438A-AC01-B96E670C60E1}" srcOrd="7" destOrd="0" presId="urn:microsoft.com/office/officeart/2005/8/layout/matrix1"/>
    <dgm:cxn modelId="{6978242A-10B4-4F7F-98E4-4BED31F142E3}" type="presParOf" srcId="{439A0E71-055F-4F26-8196-688303F302DC}" destId="{45767B40-177F-45A3-BF1F-2F6FC500E8C8}"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FDF636E-E6C6-43FB-8B7C-7D80DC469476}" type="doc">
      <dgm:prSet loTypeId="urn:microsoft.com/office/officeart/2005/8/layout/radial3" loCatId="cycle" qsTypeId="urn:microsoft.com/office/officeart/2005/8/quickstyle/3d3" qsCatId="3D" csTypeId="urn:microsoft.com/office/officeart/2005/8/colors/accent1_2" csCatId="accent1" phldr="1"/>
      <dgm:spPr/>
      <dgm:t>
        <a:bodyPr/>
        <a:lstStyle/>
        <a:p>
          <a:endParaRPr lang="el-GR"/>
        </a:p>
      </dgm:t>
    </dgm:pt>
    <dgm:pt modelId="{99DB027C-AD77-4146-A35D-9415E0C78D9A}">
      <dgm:prSet phldrT="[Κείμενο]" custT="1"/>
      <dgm:spPr/>
      <dgm:t>
        <a:bodyPr/>
        <a:lstStyle/>
        <a:p>
          <a:r>
            <a:rPr lang="el-GR" sz="2400" dirty="0">
              <a:latin typeface="Comic Sans MS" pitchFamily="66" charset="0"/>
            </a:rPr>
            <a:t>Διαβητικός ασθενής </a:t>
          </a:r>
        </a:p>
      </dgm:t>
    </dgm:pt>
    <dgm:pt modelId="{93ABEB58-8F16-474E-BF74-197AC0B41E23}" type="parTrans" cxnId="{E9928AB7-CEF6-4F30-B1B9-2E49C119DD3F}">
      <dgm:prSet/>
      <dgm:spPr/>
      <dgm:t>
        <a:bodyPr/>
        <a:lstStyle/>
        <a:p>
          <a:endParaRPr lang="el-GR"/>
        </a:p>
      </dgm:t>
    </dgm:pt>
    <dgm:pt modelId="{CB1AD404-53A4-4DD2-AA7C-E8F0384486AA}" type="sibTrans" cxnId="{E9928AB7-CEF6-4F30-B1B9-2E49C119DD3F}">
      <dgm:prSet/>
      <dgm:spPr/>
      <dgm:t>
        <a:bodyPr/>
        <a:lstStyle/>
        <a:p>
          <a:endParaRPr lang="el-GR"/>
        </a:p>
      </dgm:t>
    </dgm:pt>
    <dgm:pt modelId="{15A205A4-A642-4D06-A2CB-5AA9EED7F855}">
      <dgm:prSet phldrT="[Κείμενο]" custT="1"/>
      <dgm:spPr/>
      <dgm:t>
        <a:bodyPr/>
        <a:lstStyle/>
        <a:p>
          <a:r>
            <a:rPr lang="el-GR" sz="2400" dirty="0">
              <a:latin typeface="Comic Sans MS" pitchFamily="66" charset="0"/>
            </a:rPr>
            <a:t>Αγγειοπάθεια </a:t>
          </a:r>
        </a:p>
      </dgm:t>
    </dgm:pt>
    <dgm:pt modelId="{2E7D2899-F830-47FB-B89A-ABF1383E12D7}" type="parTrans" cxnId="{52D7379D-F4B0-408F-A5B4-DE3533B84B95}">
      <dgm:prSet/>
      <dgm:spPr/>
      <dgm:t>
        <a:bodyPr/>
        <a:lstStyle/>
        <a:p>
          <a:endParaRPr lang="el-GR"/>
        </a:p>
      </dgm:t>
    </dgm:pt>
    <dgm:pt modelId="{227A7242-0F74-4BF1-B8C1-2ACA32CF54BD}" type="sibTrans" cxnId="{52D7379D-F4B0-408F-A5B4-DE3533B84B95}">
      <dgm:prSet/>
      <dgm:spPr/>
      <dgm:t>
        <a:bodyPr/>
        <a:lstStyle/>
        <a:p>
          <a:endParaRPr lang="el-GR"/>
        </a:p>
      </dgm:t>
    </dgm:pt>
    <dgm:pt modelId="{96D454FA-8995-4D19-BB07-DAADB1855812}">
      <dgm:prSet phldrT="[Κείμενο]" custT="1"/>
      <dgm:spPr/>
      <dgm:t>
        <a:bodyPr/>
        <a:lstStyle/>
        <a:p>
          <a:r>
            <a:rPr lang="el-GR" sz="2400" dirty="0">
              <a:latin typeface="Comic Sans MS" pitchFamily="66" charset="0"/>
            </a:rPr>
            <a:t>Νευροπάθεια</a:t>
          </a:r>
          <a:r>
            <a:rPr lang="el-GR" sz="1100" dirty="0">
              <a:latin typeface="Comic Sans MS" pitchFamily="66" charset="0"/>
            </a:rPr>
            <a:t> </a:t>
          </a:r>
        </a:p>
      </dgm:t>
    </dgm:pt>
    <dgm:pt modelId="{98FE697D-C7C9-4507-8E10-AF12B6A2DA01}" type="parTrans" cxnId="{377DC792-FE27-48DE-9ACA-FF55D76CC04B}">
      <dgm:prSet/>
      <dgm:spPr/>
      <dgm:t>
        <a:bodyPr/>
        <a:lstStyle/>
        <a:p>
          <a:endParaRPr lang="el-GR"/>
        </a:p>
      </dgm:t>
    </dgm:pt>
    <dgm:pt modelId="{539ED652-1B2E-4907-9F19-1AD7A617B542}" type="sibTrans" cxnId="{377DC792-FE27-48DE-9ACA-FF55D76CC04B}">
      <dgm:prSet/>
      <dgm:spPr/>
      <dgm:t>
        <a:bodyPr/>
        <a:lstStyle/>
        <a:p>
          <a:endParaRPr lang="el-GR"/>
        </a:p>
      </dgm:t>
    </dgm:pt>
    <dgm:pt modelId="{75521654-4A59-4B6E-A814-C2F0A99CB645}">
      <dgm:prSet phldrT="[Κείμενο]"/>
      <dgm:spPr/>
      <dgm:t>
        <a:bodyPr/>
        <a:lstStyle/>
        <a:p>
          <a:endParaRPr lang="el-GR" dirty="0"/>
        </a:p>
      </dgm:t>
    </dgm:pt>
    <dgm:pt modelId="{25354D6B-DA0F-40CB-A43D-33C7DE2CA9CD}" type="parTrans" cxnId="{259171FE-E0BC-4DB0-97C5-49AAC619B14D}">
      <dgm:prSet/>
      <dgm:spPr/>
      <dgm:t>
        <a:bodyPr/>
        <a:lstStyle/>
        <a:p>
          <a:endParaRPr lang="el-GR"/>
        </a:p>
      </dgm:t>
    </dgm:pt>
    <dgm:pt modelId="{B2C25E37-040C-4D1B-8E67-BA0B002B6920}" type="sibTrans" cxnId="{259171FE-E0BC-4DB0-97C5-49AAC619B14D}">
      <dgm:prSet/>
      <dgm:spPr/>
      <dgm:t>
        <a:bodyPr/>
        <a:lstStyle/>
        <a:p>
          <a:endParaRPr lang="el-GR"/>
        </a:p>
      </dgm:t>
    </dgm:pt>
    <dgm:pt modelId="{68788BE2-BB3D-4CFB-BD20-8C873A00B6B7}">
      <dgm:prSet phldrT="[Κείμενο]"/>
      <dgm:spPr/>
      <dgm:t>
        <a:bodyPr/>
        <a:lstStyle/>
        <a:p>
          <a:endParaRPr lang="el-GR" dirty="0"/>
        </a:p>
      </dgm:t>
    </dgm:pt>
    <dgm:pt modelId="{9CD90DEB-6EA6-422F-BFAA-83C5319CDDD1}" type="parTrans" cxnId="{C6F2BD7C-F99F-4017-BDC6-4E7E5EE86099}">
      <dgm:prSet/>
      <dgm:spPr/>
      <dgm:t>
        <a:bodyPr/>
        <a:lstStyle/>
        <a:p>
          <a:endParaRPr lang="el-GR"/>
        </a:p>
      </dgm:t>
    </dgm:pt>
    <dgm:pt modelId="{9BE871C2-C6D6-467F-9F6F-0AE8992BC16B}" type="sibTrans" cxnId="{C6F2BD7C-F99F-4017-BDC6-4E7E5EE86099}">
      <dgm:prSet/>
      <dgm:spPr/>
      <dgm:t>
        <a:bodyPr/>
        <a:lstStyle/>
        <a:p>
          <a:endParaRPr lang="el-GR"/>
        </a:p>
      </dgm:t>
    </dgm:pt>
    <dgm:pt modelId="{8F0698D7-265E-4694-9FA3-234216198037}" type="pres">
      <dgm:prSet presAssocID="{8FDF636E-E6C6-43FB-8B7C-7D80DC469476}" presName="composite" presStyleCnt="0">
        <dgm:presLayoutVars>
          <dgm:chMax val="1"/>
          <dgm:dir/>
          <dgm:resizeHandles val="exact"/>
        </dgm:presLayoutVars>
      </dgm:prSet>
      <dgm:spPr/>
      <dgm:t>
        <a:bodyPr/>
        <a:lstStyle/>
        <a:p>
          <a:endParaRPr lang="el-GR"/>
        </a:p>
      </dgm:t>
    </dgm:pt>
    <dgm:pt modelId="{599B8618-6CC1-40F8-A71B-C836E76BC0DC}" type="pres">
      <dgm:prSet presAssocID="{8FDF636E-E6C6-43FB-8B7C-7D80DC469476}" presName="radial" presStyleCnt="0">
        <dgm:presLayoutVars>
          <dgm:animLvl val="ctr"/>
        </dgm:presLayoutVars>
      </dgm:prSet>
      <dgm:spPr/>
    </dgm:pt>
    <dgm:pt modelId="{BE40EB09-9E02-40A8-8BB7-46EBCAB42D28}" type="pres">
      <dgm:prSet presAssocID="{99DB027C-AD77-4146-A35D-9415E0C78D9A}" presName="centerShape" presStyleLbl="vennNode1" presStyleIdx="0" presStyleCnt="3" custScaleX="122361" custScaleY="123370" custLinFactNeighborX="1" custLinFactNeighborY="-13109"/>
      <dgm:spPr/>
      <dgm:t>
        <a:bodyPr/>
        <a:lstStyle/>
        <a:p>
          <a:endParaRPr lang="el-GR"/>
        </a:p>
      </dgm:t>
    </dgm:pt>
    <dgm:pt modelId="{CF3842BE-A3AC-415E-BDC7-6663C531F1DF}" type="pres">
      <dgm:prSet presAssocID="{15A205A4-A642-4D06-A2CB-5AA9EED7F855}" presName="node" presStyleLbl="vennNode1" presStyleIdx="1" presStyleCnt="3" custScaleX="247158" custScaleY="93499" custRadScaleRad="169375" custRadScaleInc="-44638">
        <dgm:presLayoutVars>
          <dgm:bulletEnabled val="1"/>
        </dgm:presLayoutVars>
      </dgm:prSet>
      <dgm:spPr/>
      <dgm:t>
        <a:bodyPr/>
        <a:lstStyle/>
        <a:p>
          <a:endParaRPr lang="el-GR"/>
        </a:p>
      </dgm:t>
    </dgm:pt>
    <dgm:pt modelId="{526874F7-BE00-481B-94B1-5E2A0A80B2FF}" type="pres">
      <dgm:prSet presAssocID="{96D454FA-8995-4D19-BB07-DAADB1855812}" presName="node" presStyleLbl="vennNode1" presStyleIdx="2" presStyleCnt="3" custScaleX="242275" custScaleY="104074" custRadScaleRad="158249" custRadScaleInc="-54915">
        <dgm:presLayoutVars>
          <dgm:bulletEnabled val="1"/>
        </dgm:presLayoutVars>
      </dgm:prSet>
      <dgm:spPr/>
      <dgm:t>
        <a:bodyPr/>
        <a:lstStyle/>
        <a:p>
          <a:endParaRPr lang="el-GR"/>
        </a:p>
      </dgm:t>
    </dgm:pt>
  </dgm:ptLst>
  <dgm:cxnLst>
    <dgm:cxn modelId="{E9928AB7-CEF6-4F30-B1B9-2E49C119DD3F}" srcId="{8FDF636E-E6C6-43FB-8B7C-7D80DC469476}" destId="{99DB027C-AD77-4146-A35D-9415E0C78D9A}" srcOrd="0" destOrd="0" parTransId="{93ABEB58-8F16-474E-BF74-197AC0B41E23}" sibTransId="{CB1AD404-53A4-4DD2-AA7C-E8F0384486AA}"/>
    <dgm:cxn modelId="{D5270ABC-347D-4862-8325-B67AF75BA49F}" type="presOf" srcId="{96D454FA-8995-4D19-BB07-DAADB1855812}" destId="{526874F7-BE00-481B-94B1-5E2A0A80B2FF}" srcOrd="0" destOrd="0" presId="urn:microsoft.com/office/officeart/2005/8/layout/radial3"/>
    <dgm:cxn modelId="{D120416E-B5CB-4DA0-A6FC-A90FD7A6EAC1}" type="presOf" srcId="{15A205A4-A642-4D06-A2CB-5AA9EED7F855}" destId="{CF3842BE-A3AC-415E-BDC7-6663C531F1DF}" srcOrd="0" destOrd="0" presId="urn:microsoft.com/office/officeart/2005/8/layout/radial3"/>
    <dgm:cxn modelId="{377DC792-FE27-48DE-9ACA-FF55D76CC04B}" srcId="{99DB027C-AD77-4146-A35D-9415E0C78D9A}" destId="{96D454FA-8995-4D19-BB07-DAADB1855812}" srcOrd="1" destOrd="0" parTransId="{98FE697D-C7C9-4507-8E10-AF12B6A2DA01}" sibTransId="{539ED652-1B2E-4907-9F19-1AD7A617B542}"/>
    <dgm:cxn modelId="{4CCD1CD6-B3D3-4C28-B4FF-38348940E537}" type="presOf" srcId="{99DB027C-AD77-4146-A35D-9415E0C78D9A}" destId="{BE40EB09-9E02-40A8-8BB7-46EBCAB42D28}" srcOrd="0" destOrd="0" presId="urn:microsoft.com/office/officeart/2005/8/layout/radial3"/>
    <dgm:cxn modelId="{259171FE-E0BC-4DB0-97C5-49AAC619B14D}" srcId="{8FDF636E-E6C6-43FB-8B7C-7D80DC469476}" destId="{75521654-4A59-4B6E-A814-C2F0A99CB645}" srcOrd="1" destOrd="0" parTransId="{25354D6B-DA0F-40CB-A43D-33C7DE2CA9CD}" sibTransId="{B2C25E37-040C-4D1B-8E67-BA0B002B6920}"/>
    <dgm:cxn modelId="{13C955B0-9120-4779-A3B8-708F4D328ED4}" type="presOf" srcId="{8FDF636E-E6C6-43FB-8B7C-7D80DC469476}" destId="{8F0698D7-265E-4694-9FA3-234216198037}" srcOrd="0" destOrd="0" presId="urn:microsoft.com/office/officeart/2005/8/layout/radial3"/>
    <dgm:cxn modelId="{52D7379D-F4B0-408F-A5B4-DE3533B84B95}" srcId="{99DB027C-AD77-4146-A35D-9415E0C78D9A}" destId="{15A205A4-A642-4D06-A2CB-5AA9EED7F855}" srcOrd="0" destOrd="0" parTransId="{2E7D2899-F830-47FB-B89A-ABF1383E12D7}" sibTransId="{227A7242-0F74-4BF1-B8C1-2ACA32CF54BD}"/>
    <dgm:cxn modelId="{C6F2BD7C-F99F-4017-BDC6-4E7E5EE86099}" srcId="{8FDF636E-E6C6-43FB-8B7C-7D80DC469476}" destId="{68788BE2-BB3D-4CFB-BD20-8C873A00B6B7}" srcOrd="2" destOrd="0" parTransId="{9CD90DEB-6EA6-422F-BFAA-83C5319CDDD1}" sibTransId="{9BE871C2-C6D6-467F-9F6F-0AE8992BC16B}"/>
    <dgm:cxn modelId="{87B01F9D-E983-4DE1-ADA5-FE9BE9DF2E84}" type="presParOf" srcId="{8F0698D7-265E-4694-9FA3-234216198037}" destId="{599B8618-6CC1-40F8-A71B-C836E76BC0DC}" srcOrd="0" destOrd="0" presId="urn:microsoft.com/office/officeart/2005/8/layout/radial3"/>
    <dgm:cxn modelId="{8FCB25CD-68D9-45B4-AE62-BB62D944ED44}" type="presParOf" srcId="{599B8618-6CC1-40F8-A71B-C836E76BC0DC}" destId="{BE40EB09-9E02-40A8-8BB7-46EBCAB42D28}" srcOrd="0" destOrd="0" presId="urn:microsoft.com/office/officeart/2005/8/layout/radial3"/>
    <dgm:cxn modelId="{1189F843-A89A-490B-A8DF-79A5489CF547}" type="presParOf" srcId="{599B8618-6CC1-40F8-A71B-C836E76BC0DC}" destId="{CF3842BE-A3AC-415E-BDC7-6663C531F1DF}" srcOrd="1" destOrd="0" presId="urn:microsoft.com/office/officeart/2005/8/layout/radial3"/>
    <dgm:cxn modelId="{2C85FF08-A520-4DC1-A198-8E157DCAE128}" type="presParOf" srcId="{599B8618-6CC1-40F8-A71B-C836E76BC0DC}" destId="{526874F7-BE00-481B-94B1-5E2A0A80B2FF}" srcOrd="2"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E616F1D-9900-4599-A995-4218A98D497C}" type="doc">
      <dgm:prSet loTypeId="urn:microsoft.com/office/officeart/2005/8/layout/radial6" loCatId="relationship" qsTypeId="urn:microsoft.com/office/officeart/2005/8/quickstyle/simple5" qsCatId="simple" csTypeId="urn:microsoft.com/office/officeart/2005/8/colors/accent1_2" csCatId="accent1" phldr="1"/>
      <dgm:spPr/>
      <dgm:t>
        <a:bodyPr/>
        <a:lstStyle/>
        <a:p>
          <a:endParaRPr lang="el-GR"/>
        </a:p>
      </dgm:t>
    </dgm:pt>
    <dgm:pt modelId="{0194CE72-DAF8-42EA-A992-6E87986A703E}">
      <dgm:prSet phldrT="[Κείμενο]" custT="1"/>
      <dgm:spPr/>
      <dgm:t>
        <a:bodyPr/>
        <a:lstStyle/>
        <a:p>
          <a:r>
            <a:rPr lang="el-GR" sz="1600" b="1" dirty="0">
              <a:solidFill>
                <a:schemeClr val="tx1"/>
              </a:solidFill>
              <a:latin typeface="Comic Sans MS" pitchFamily="66" charset="0"/>
            </a:rPr>
            <a:t>ΑΚΡΟΓΩΝΙΑΙΟΙ ΛΙΘΟΙ ΠΡΟΛΗΨΗΣ </a:t>
          </a:r>
        </a:p>
      </dgm:t>
    </dgm:pt>
    <dgm:pt modelId="{37924ECA-A01A-4BB3-9FD4-4CEC9E4DC0D9}" type="parTrans" cxnId="{36B56ACC-8E41-4594-9994-E7F80E13014E}">
      <dgm:prSet/>
      <dgm:spPr/>
      <dgm:t>
        <a:bodyPr/>
        <a:lstStyle/>
        <a:p>
          <a:endParaRPr lang="el-GR"/>
        </a:p>
      </dgm:t>
    </dgm:pt>
    <dgm:pt modelId="{B7245AE6-3AEF-418B-B59D-BBFCA983A2F3}" type="sibTrans" cxnId="{36B56ACC-8E41-4594-9994-E7F80E13014E}">
      <dgm:prSet/>
      <dgm:spPr/>
      <dgm:t>
        <a:bodyPr/>
        <a:lstStyle/>
        <a:p>
          <a:endParaRPr lang="el-GR"/>
        </a:p>
      </dgm:t>
    </dgm:pt>
    <dgm:pt modelId="{62BF565F-4CD5-483D-BA85-5F342C390703}">
      <dgm:prSet phldrT="[Κείμενο]" custT="1"/>
      <dgm:spPr>
        <a:ln w="101600">
          <a:noFill/>
        </a:ln>
      </dgm:spPr>
      <dgm:t>
        <a:bodyPr/>
        <a:lstStyle/>
        <a:p>
          <a:r>
            <a:rPr lang="el-GR" sz="1600" b="1" dirty="0">
              <a:solidFill>
                <a:schemeClr val="bg1"/>
              </a:solidFill>
              <a:latin typeface="Comic Sans MS" pitchFamily="66" charset="0"/>
            </a:rPr>
            <a:t>Εντοπισμός του ποδιού που βρίσκεται σε κίνδυνο</a:t>
          </a:r>
        </a:p>
      </dgm:t>
    </dgm:pt>
    <dgm:pt modelId="{63FBB6B0-2503-4EEF-9FD0-A52CB724B3D9}" type="parTrans" cxnId="{19C46DF3-634E-4D0C-BEAF-136CAB799991}">
      <dgm:prSet/>
      <dgm:spPr/>
      <dgm:t>
        <a:bodyPr/>
        <a:lstStyle/>
        <a:p>
          <a:endParaRPr lang="el-GR"/>
        </a:p>
      </dgm:t>
    </dgm:pt>
    <dgm:pt modelId="{357D9D24-9D16-4397-8D1E-8A09CBC9402E}" type="sibTrans" cxnId="{19C46DF3-634E-4D0C-BEAF-136CAB799991}">
      <dgm:prSet/>
      <dgm:spPr/>
      <dgm:t>
        <a:bodyPr/>
        <a:lstStyle/>
        <a:p>
          <a:endParaRPr lang="el-GR"/>
        </a:p>
      </dgm:t>
    </dgm:pt>
    <dgm:pt modelId="{61F99460-F007-496F-9AB7-5C17FB7A9730}">
      <dgm:prSet phldrT="[Κείμενο]" custT="1"/>
      <dgm:spPr/>
      <dgm:t>
        <a:bodyPr/>
        <a:lstStyle/>
        <a:p>
          <a:r>
            <a:rPr lang="el-GR" sz="1600" b="1" dirty="0">
              <a:latin typeface="Comic Sans MS" pitchFamily="66" charset="0"/>
            </a:rPr>
            <a:t>Θεραπεία προ-ελκωτικών σημείων  </a:t>
          </a:r>
        </a:p>
      </dgm:t>
    </dgm:pt>
    <dgm:pt modelId="{025EDD8E-1D8E-4D2D-9E4C-FA64991C0820}" type="parTrans" cxnId="{864A8DD1-0A87-40E1-B189-129E59E2CAA9}">
      <dgm:prSet/>
      <dgm:spPr/>
      <dgm:t>
        <a:bodyPr/>
        <a:lstStyle/>
        <a:p>
          <a:endParaRPr lang="el-GR"/>
        </a:p>
      </dgm:t>
    </dgm:pt>
    <dgm:pt modelId="{ABAE09F6-C9D5-42A7-B185-9303AFF14C00}" type="sibTrans" cxnId="{864A8DD1-0A87-40E1-B189-129E59E2CAA9}">
      <dgm:prSet/>
      <dgm:spPr/>
      <dgm:t>
        <a:bodyPr/>
        <a:lstStyle/>
        <a:p>
          <a:endParaRPr lang="el-GR"/>
        </a:p>
      </dgm:t>
    </dgm:pt>
    <dgm:pt modelId="{2B5440DA-2A16-4C35-8027-7AEC443AC41F}">
      <dgm:prSet phldrT="[Κείμενο]" custT="1"/>
      <dgm:spPr>
        <a:ln w="101600">
          <a:noFill/>
        </a:ln>
      </dgm:spPr>
      <dgm:t>
        <a:bodyPr/>
        <a:lstStyle/>
        <a:p>
          <a:r>
            <a:rPr lang="el-GR" sz="1600" b="1" dirty="0">
              <a:latin typeface="Comic Sans MS" pitchFamily="66" charset="0"/>
            </a:rPr>
            <a:t>Τακτικός έλεγχος και εξέταση του ποδιού που βρίσκεται σε κίνδυνο </a:t>
          </a:r>
        </a:p>
      </dgm:t>
    </dgm:pt>
    <dgm:pt modelId="{A7FEA44B-92FB-459A-877C-DD3F3F8D216D}" type="parTrans" cxnId="{4DD9A37B-3C6D-4BD6-B840-079B732134EA}">
      <dgm:prSet/>
      <dgm:spPr/>
      <dgm:t>
        <a:bodyPr/>
        <a:lstStyle/>
        <a:p>
          <a:endParaRPr lang="el-GR"/>
        </a:p>
      </dgm:t>
    </dgm:pt>
    <dgm:pt modelId="{369E3835-0146-4B15-A6A9-7E25A56D1CD1}" type="sibTrans" cxnId="{4DD9A37B-3C6D-4BD6-B840-079B732134EA}">
      <dgm:prSet/>
      <dgm:spPr/>
      <dgm:t>
        <a:bodyPr/>
        <a:lstStyle/>
        <a:p>
          <a:endParaRPr lang="el-GR"/>
        </a:p>
      </dgm:t>
    </dgm:pt>
    <dgm:pt modelId="{1496831E-35BC-499D-A8DE-945CDEDE8180}">
      <dgm:prSet phldrT="[Κείμενο]" custT="1"/>
      <dgm:spPr>
        <a:ln w="101600">
          <a:solidFill>
            <a:srgbClr val="C00000"/>
          </a:solidFill>
        </a:ln>
      </dgm:spPr>
      <dgm:t>
        <a:bodyPr/>
        <a:lstStyle/>
        <a:p>
          <a:r>
            <a:rPr lang="el-GR" sz="1600" b="1" dirty="0">
              <a:latin typeface="Comic Sans MS" pitchFamily="66" charset="0"/>
            </a:rPr>
            <a:t>Εκπαίδευση του ασθενούς, της οικογένειας και των επαγγελματιών υγείας</a:t>
          </a:r>
        </a:p>
      </dgm:t>
    </dgm:pt>
    <dgm:pt modelId="{084E5659-5315-4F4A-9806-CDDA785CE6AA}" type="parTrans" cxnId="{CF45DFFF-D27A-436F-AF58-24225AF5C485}">
      <dgm:prSet/>
      <dgm:spPr/>
      <dgm:t>
        <a:bodyPr/>
        <a:lstStyle/>
        <a:p>
          <a:endParaRPr lang="el-GR"/>
        </a:p>
      </dgm:t>
    </dgm:pt>
    <dgm:pt modelId="{66DF8311-CD42-40D4-B7DD-C8E02977CFA9}" type="sibTrans" cxnId="{CF45DFFF-D27A-436F-AF58-24225AF5C485}">
      <dgm:prSet/>
      <dgm:spPr/>
      <dgm:t>
        <a:bodyPr/>
        <a:lstStyle/>
        <a:p>
          <a:endParaRPr lang="el-GR"/>
        </a:p>
      </dgm:t>
    </dgm:pt>
    <dgm:pt modelId="{DC0BCE0A-3D15-48B8-A3FF-E496EDEC1950}">
      <dgm:prSet phldrT="[Κείμενο]" custT="1"/>
      <dgm:spPr/>
      <dgm:t>
        <a:bodyPr/>
        <a:lstStyle/>
        <a:p>
          <a:r>
            <a:rPr lang="el-GR" sz="1600" b="1" dirty="0">
              <a:latin typeface="Comic Sans MS" pitchFamily="66" charset="0"/>
            </a:rPr>
            <a:t>Κατάλληλα  καθημερινά υποδήματα</a:t>
          </a:r>
        </a:p>
      </dgm:t>
    </dgm:pt>
    <dgm:pt modelId="{1B75A09C-0835-4A05-BD40-1B39D2558BFD}" type="parTrans" cxnId="{9D6AFC06-6860-451C-B217-D3B7A862D801}">
      <dgm:prSet/>
      <dgm:spPr/>
      <dgm:t>
        <a:bodyPr/>
        <a:lstStyle/>
        <a:p>
          <a:endParaRPr lang="el-GR"/>
        </a:p>
      </dgm:t>
    </dgm:pt>
    <dgm:pt modelId="{108A071F-D669-4191-91D6-4D123BA7EF09}" type="sibTrans" cxnId="{9D6AFC06-6860-451C-B217-D3B7A862D801}">
      <dgm:prSet/>
      <dgm:spPr/>
      <dgm:t>
        <a:bodyPr/>
        <a:lstStyle/>
        <a:p>
          <a:endParaRPr lang="el-GR"/>
        </a:p>
      </dgm:t>
    </dgm:pt>
    <dgm:pt modelId="{1BA8BE89-FA2A-45B1-AE17-32CB2EE54D39}" type="pres">
      <dgm:prSet presAssocID="{6E616F1D-9900-4599-A995-4218A98D497C}" presName="Name0" presStyleCnt="0">
        <dgm:presLayoutVars>
          <dgm:chMax val="1"/>
          <dgm:dir/>
          <dgm:animLvl val="ctr"/>
          <dgm:resizeHandles val="exact"/>
        </dgm:presLayoutVars>
      </dgm:prSet>
      <dgm:spPr/>
      <dgm:t>
        <a:bodyPr/>
        <a:lstStyle/>
        <a:p>
          <a:endParaRPr lang="el-GR"/>
        </a:p>
      </dgm:t>
    </dgm:pt>
    <dgm:pt modelId="{7CE4363E-F0A9-41E4-A4C5-9869B3D2EC09}" type="pres">
      <dgm:prSet presAssocID="{0194CE72-DAF8-42EA-A992-6E87986A703E}" presName="centerShape" presStyleLbl="node0" presStyleIdx="0" presStyleCnt="1" custScaleX="115936"/>
      <dgm:spPr/>
      <dgm:t>
        <a:bodyPr/>
        <a:lstStyle/>
        <a:p>
          <a:endParaRPr lang="el-GR"/>
        </a:p>
      </dgm:t>
    </dgm:pt>
    <dgm:pt modelId="{DA222CDD-DD98-4229-92D3-828CD41FD00A}" type="pres">
      <dgm:prSet presAssocID="{62BF565F-4CD5-483D-BA85-5F342C390703}" presName="node" presStyleLbl="node1" presStyleIdx="0" presStyleCnt="5" custScaleX="123003">
        <dgm:presLayoutVars>
          <dgm:bulletEnabled val="1"/>
        </dgm:presLayoutVars>
      </dgm:prSet>
      <dgm:spPr/>
      <dgm:t>
        <a:bodyPr/>
        <a:lstStyle/>
        <a:p>
          <a:endParaRPr lang="el-GR"/>
        </a:p>
      </dgm:t>
    </dgm:pt>
    <dgm:pt modelId="{2550FF66-44F8-4BBA-9BD3-D0473D5A961F}" type="pres">
      <dgm:prSet presAssocID="{62BF565F-4CD5-483D-BA85-5F342C390703}" presName="dummy" presStyleCnt="0"/>
      <dgm:spPr/>
    </dgm:pt>
    <dgm:pt modelId="{85A04E3C-51B8-4F37-A8E6-748663399242}" type="pres">
      <dgm:prSet presAssocID="{357D9D24-9D16-4397-8D1E-8A09CBC9402E}" presName="sibTrans" presStyleLbl="sibTrans2D1" presStyleIdx="0" presStyleCnt="5"/>
      <dgm:spPr/>
      <dgm:t>
        <a:bodyPr/>
        <a:lstStyle/>
        <a:p>
          <a:endParaRPr lang="el-GR"/>
        </a:p>
      </dgm:t>
    </dgm:pt>
    <dgm:pt modelId="{F078D118-EE8E-4BBE-BF6A-2B8586F1A81F}" type="pres">
      <dgm:prSet presAssocID="{2B5440DA-2A16-4C35-8027-7AEC443AC41F}" presName="node" presStyleLbl="node1" presStyleIdx="1" presStyleCnt="5" custScaleX="124910" custScaleY="111853">
        <dgm:presLayoutVars>
          <dgm:bulletEnabled val="1"/>
        </dgm:presLayoutVars>
      </dgm:prSet>
      <dgm:spPr/>
      <dgm:t>
        <a:bodyPr/>
        <a:lstStyle/>
        <a:p>
          <a:endParaRPr lang="el-GR"/>
        </a:p>
      </dgm:t>
    </dgm:pt>
    <dgm:pt modelId="{1032057C-7051-454E-A558-614D4D69E677}" type="pres">
      <dgm:prSet presAssocID="{2B5440DA-2A16-4C35-8027-7AEC443AC41F}" presName="dummy" presStyleCnt="0"/>
      <dgm:spPr/>
    </dgm:pt>
    <dgm:pt modelId="{3435CFDE-5FF7-4405-B454-102F39758923}" type="pres">
      <dgm:prSet presAssocID="{369E3835-0146-4B15-A6A9-7E25A56D1CD1}" presName="sibTrans" presStyleLbl="sibTrans2D1" presStyleIdx="1" presStyleCnt="5"/>
      <dgm:spPr/>
      <dgm:t>
        <a:bodyPr/>
        <a:lstStyle/>
        <a:p>
          <a:endParaRPr lang="el-GR"/>
        </a:p>
      </dgm:t>
    </dgm:pt>
    <dgm:pt modelId="{12A40C08-7689-4223-8BDA-A88B398342DB}" type="pres">
      <dgm:prSet presAssocID="{1496831E-35BC-499D-A8DE-945CDEDE8180}" presName="node" presStyleLbl="node1" presStyleIdx="2" presStyleCnt="5" custScaleX="173238">
        <dgm:presLayoutVars>
          <dgm:bulletEnabled val="1"/>
        </dgm:presLayoutVars>
      </dgm:prSet>
      <dgm:spPr/>
      <dgm:t>
        <a:bodyPr/>
        <a:lstStyle/>
        <a:p>
          <a:endParaRPr lang="el-GR"/>
        </a:p>
      </dgm:t>
    </dgm:pt>
    <dgm:pt modelId="{A4847572-0B65-4678-9B5B-151ACE9ED983}" type="pres">
      <dgm:prSet presAssocID="{1496831E-35BC-499D-A8DE-945CDEDE8180}" presName="dummy" presStyleCnt="0"/>
      <dgm:spPr/>
    </dgm:pt>
    <dgm:pt modelId="{F6596369-15F3-45E5-ADE3-CC5C636CE292}" type="pres">
      <dgm:prSet presAssocID="{66DF8311-CD42-40D4-B7DD-C8E02977CFA9}" presName="sibTrans" presStyleLbl="sibTrans2D1" presStyleIdx="2" presStyleCnt="5"/>
      <dgm:spPr/>
      <dgm:t>
        <a:bodyPr/>
        <a:lstStyle/>
        <a:p>
          <a:endParaRPr lang="el-GR"/>
        </a:p>
      </dgm:t>
    </dgm:pt>
    <dgm:pt modelId="{0A6EE077-4CBE-4561-87B0-A4835DE06D07}" type="pres">
      <dgm:prSet presAssocID="{DC0BCE0A-3D15-48B8-A3FF-E496EDEC1950}" presName="node" presStyleLbl="node1" presStyleIdx="3" presStyleCnt="5" custScaleX="116698">
        <dgm:presLayoutVars>
          <dgm:bulletEnabled val="1"/>
        </dgm:presLayoutVars>
      </dgm:prSet>
      <dgm:spPr/>
      <dgm:t>
        <a:bodyPr/>
        <a:lstStyle/>
        <a:p>
          <a:endParaRPr lang="el-GR"/>
        </a:p>
      </dgm:t>
    </dgm:pt>
    <dgm:pt modelId="{E93E6A54-6925-4464-9463-D86B7A531EB3}" type="pres">
      <dgm:prSet presAssocID="{DC0BCE0A-3D15-48B8-A3FF-E496EDEC1950}" presName="dummy" presStyleCnt="0"/>
      <dgm:spPr/>
    </dgm:pt>
    <dgm:pt modelId="{194A9AA8-1011-4B6E-B7E6-44183809119E}" type="pres">
      <dgm:prSet presAssocID="{108A071F-D669-4191-91D6-4D123BA7EF09}" presName="sibTrans" presStyleLbl="sibTrans2D1" presStyleIdx="3" presStyleCnt="5"/>
      <dgm:spPr/>
      <dgm:t>
        <a:bodyPr/>
        <a:lstStyle/>
        <a:p>
          <a:endParaRPr lang="el-GR"/>
        </a:p>
      </dgm:t>
    </dgm:pt>
    <dgm:pt modelId="{14E513C4-53EC-4740-B6B6-91E45A2AE7EA}" type="pres">
      <dgm:prSet presAssocID="{61F99460-F007-496F-9AB7-5C17FB7A9730}" presName="node" presStyleLbl="node1" presStyleIdx="4" presStyleCnt="5">
        <dgm:presLayoutVars>
          <dgm:bulletEnabled val="1"/>
        </dgm:presLayoutVars>
      </dgm:prSet>
      <dgm:spPr/>
      <dgm:t>
        <a:bodyPr/>
        <a:lstStyle/>
        <a:p>
          <a:endParaRPr lang="el-GR"/>
        </a:p>
      </dgm:t>
    </dgm:pt>
    <dgm:pt modelId="{D3A3ADFD-B759-450F-A0C0-7A1E458A9CD9}" type="pres">
      <dgm:prSet presAssocID="{61F99460-F007-496F-9AB7-5C17FB7A9730}" presName="dummy" presStyleCnt="0"/>
      <dgm:spPr/>
    </dgm:pt>
    <dgm:pt modelId="{F1FF3418-C088-442E-8BCC-BD6D61BDA078}" type="pres">
      <dgm:prSet presAssocID="{ABAE09F6-C9D5-42A7-B185-9303AFF14C00}" presName="sibTrans" presStyleLbl="sibTrans2D1" presStyleIdx="4" presStyleCnt="5"/>
      <dgm:spPr/>
      <dgm:t>
        <a:bodyPr/>
        <a:lstStyle/>
        <a:p>
          <a:endParaRPr lang="el-GR"/>
        </a:p>
      </dgm:t>
    </dgm:pt>
  </dgm:ptLst>
  <dgm:cxnLst>
    <dgm:cxn modelId="{1C97B442-1870-495C-9AF6-73ACEE9E6951}" type="presOf" srcId="{1496831E-35BC-499D-A8DE-945CDEDE8180}" destId="{12A40C08-7689-4223-8BDA-A88B398342DB}" srcOrd="0" destOrd="0" presId="urn:microsoft.com/office/officeart/2005/8/layout/radial6"/>
    <dgm:cxn modelId="{9D6AFC06-6860-451C-B217-D3B7A862D801}" srcId="{0194CE72-DAF8-42EA-A992-6E87986A703E}" destId="{DC0BCE0A-3D15-48B8-A3FF-E496EDEC1950}" srcOrd="3" destOrd="0" parTransId="{1B75A09C-0835-4A05-BD40-1B39D2558BFD}" sibTransId="{108A071F-D669-4191-91D6-4D123BA7EF09}"/>
    <dgm:cxn modelId="{4DD9A37B-3C6D-4BD6-B840-079B732134EA}" srcId="{0194CE72-DAF8-42EA-A992-6E87986A703E}" destId="{2B5440DA-2A16-4C35-8027-7AEC443AC41F}" srcOrd="1" destOrd="0" parTransId="{A7FEA44B-92FB-459A-877C-DD3F3F8D216D}" sibTransId="{369E3835-0146-4B15-A6A9-7E25A56D1CD1}"/>
    <dgm:cxn modelId="{19C46DF3-634E-4D0C-BEAF-136CAB799991}" srcId="{0194CE72-DAF8-42EA-A992-6E87986A703E}" destId="{62BF565F-4CD5-483D-BA85-5F342C390703}" srcOrd="0" destOrd="0" parTransId="{63FBB6B0-2503-4EEF-9FD0-A52CB724B3D9}" sibTransId="{357D9D24-9D16-4397-8D1E-8A09CBC9402E}"/>
    <dgm:cxn modelId="{9DFF472B-BBB4-4D18-B18A-19490689E42B}" type="presOf" srcId="{ABAE09F6-C9D5-42A7-B185-9303AFF14C00}" destId="{F1FF3418-C088-442E-8BCC-BD6D61BDA078}" srcOrd="0" destOrd="0" presId="urn:microsoft.com/office/officeart/2005/8/layout/radial6"/>
    <dgm:cxn modelId="{D1CEC9E4-47CD-4F9C-8D05-6AF25EF4FD0A}" type="presOf" srcId="{62BF565F-4CD5-483D-BA85-5F342C390703}" destId="{DA222CDD-DD98-4229-92D3-828CD41FD00A}" srcOrd="0" destOrd="0" presId="urn:microsoft.com/office/officeart/2005/8/layout/radial6"/>
    <dgm:cxn modelId="{864A8DD1-0A87-40E1-B189-129E59E2CAA9}" srcId="{0194CE72-DAF8-42EA-A992-6E87986A703E}" destId="{61F99460-F007-496F-9AB7-5C17FB7A9730}" srcOrd="4" destOrd="0" parTransId="{025EDD8E-1D8E-4D2D-9E4C-FA64991C0820}" sibTransId="{ABAE09F6-C9D5-42A7-B185-9303AFF14C00}"/>
    <dgm:cxn modelId="{0E6028FD-C732-48E0-814C-547312CB0C2A}" type="presOf" srcId="{61F99460-F007-496F-9AB7-5C17FB7A9730}" destId="{14E513C4-53EC-4740-B6B6-91E45A2AE7EA}" srcOrd="0" destOrd="0" presId="urn:microsoft.com/office/officeart/2005/8/layout/radial6"/>
    <dgm:cxn modelId="{C673DA20-232B-436D-A509-51CD0638BC1B}" type="presOf" srcId="{357D9D24-9D16-4397-8D1E-8A09CBC9402E}" destId="{85A04E3C-51B8-4F37-A8E6-748663399242}" srcOrd="0" destOrd="0" presId="urn:microsoft.com/office/officeart/2005/8/layout/radial6"/>
    <dgm:cxn modelId="{CF45DFFF-D27A-436F-AF58-24225AF5C485}" srcId="{0194CE72-DAF8-42EA-A992-6E87986A703E}" destId="{1496831E-35BC-499D-A8DE-945CDEDE8180}" srcOrd="2" destOrd="0" parTransId="{084E5659-5315-4F4A-9806-CDDA785CE6AA}" sibTransId="{66DF8311-CD42-40D4-B7DD-C8E02977CFA9}"/>
    <dgm:cxn modelId="{C2D2A118-C344-4AB0-9071-3DBA5A9073D1}" type="presOf" srcId="{108A071F-D669-4191-91D6-4D123BA7EF09}" destId="{194A9AA8-1011-4B6E-B7E6-44183809119E}" srcOrd="0" destOrd="0" presId="urn:microsoft.com/office/officeart/2005/8/layout/radial6"/>
    <dgm:cxn modelId="{36B56ACC-8E41-4594-9994-E7F80E13014E}" srcId="{6E616F1D-9900-4599-A995-4218A98D497C}" destId="{0194CE72-DAF8-42EA-A992-6E87986A703E}" srcOrd="0" destOrd="0" parTransId="{37924ECA-A01A-4BB3-9FD4-4CEC9E4DC0D9}" sibTransId="{B7245AE6-3AEF-418B-B59D-BBFCA983A2F3}"/>
    <dgm:cxn modelId="{BF04AEAA-695A-42AA-A471-53A190C8F285}" type="presOf" srcId="{66DF8311-CD42-40D4-B7DD-C8E02977CFA9}" destId="{F6596369-15F3-45E5-ADE3-CC5C636CE292}" srcOrd="0" destOrd="0" presId="urn:microsoft.com/office/officeart/2005/8/layout/radial6"/>
    <dgm:cxn modelId="{43B3C6A1-0C3B-4310-8006-401E435F0083}" type="presOf" srcId="{6E616F1D-9900-4599-A995-4218A98D497C}" destId="{1BA8BE89-FA2A-45B1-AE17-32CB2EE54D39}" srcOrd="0" destOrd="0" presId="urn:microsoft.com/office/officeart/2005/8/layout/radial6"/>
    <dgm:cxn modelId="{5857ED2D-97C8-4443-8238-3C54E2C21357}" type="presOf" srcId="{369E3835-0146-4B15-A6A9-7E25A56D1CD1}" destId="{3435CFDE-5FF7-4405-B454-102F39758923}" srcOrd="0" destOrd="0" presId="urn:microsoft.com/office/officeart/2005/8/layout/radial6"/>
    <dgm:cxn modelId="{E4782E87-6116-4064-A2E3-CC3ABC08CD45}" type="presOf" srcId="{DC0BCE0A-3D15-48B8-A3FF-E496EDEC1950}" destId="{0A6EE077-4CBE-4561-87B0-A4835DE06D07}" srcOrd="0" destOrd="0" presId="urn:microsoft.com/office/officeart/2005/8/layout/radial6"/>
    <dgm:cxn modelId="{CF9DC450-B1BF-4E89-82B9-19130AD82567}" type="presOf" srcId="{0194CE72-DAF8-42EA-A992-6E87986A703E}" destId="{7CE4363E-F0A9-41E4-A4C5-9869B3D2EC09}" srcOrd="0" destOrd="0" presId="urn:microsoft.com/office/officeart/2005/8/layout/radial6"/>
    <dgm:cxn modelId="{690C25AB-1FC8-41CD-9891-B38C9A602A67}" type="presOf" srcId="{2B5440DA-2A16-4C35-8027-7AEC443AC41F}" destId="{F078D118-EE8E-4BBE-BF6A-2B8586F1A81F}" srcOrd="0" destOrd="0" presId="urn:microsoft.com/office/officeart/2005/8/layout/radial6"/>
    <dgm:cxn modelId="{E617F1FB-9C37-4B6B-B593-7A88FFF88585}" type="presParOf" srcId="{1BA8BE89-FA2A-45B1-AE17-32CB2EE54D39}" destId="{7CE4363E-F0A9-41E4-A4C5-9869B3D2EC09}" srcOrd="0" destOrd="0" presId="urn:microsoft.com/office/officeart/2005/8/layout/radial6"/>
    <dgm:cxn modelId="{548CEE69-6ADF-4B62-A74F-3C62AA9382F5}" type="presParOf" srcId="{1BA8BE89-FA2A-45B1-AE17-32CB2EE54D39}" destId="{DA222CDD-DD98-4229-92D3-828CD41FD00A}" srcOrd="1" destOrd="0" presId="urn:microsoft.com/office/officeart/2005/8/layout/radial6"/>
    <dgm:cxn modelId="{7792A777-02A2-41AA-97C5-F7E2F40E16A5}" type="presParOf" srcId="{1BA8BE89-FA2A-45B1-AE17-32CB2EE54D39}" destId="{2550FF66-44F8-4BBA-9BD3-D0473D5A961F}" srcOrd="2" destOrd="0" presId="urn:microsoft.com/office/officeart/2005/8/layout/radial6"/>
    <dgm:cxn modelId="{942FADFE-3AA8-4B0D-832E-19B9A2BD00FB}" type="presParOf" srcId="{1BA8BE89-FA2A-45B1-AE17-32CB2EE54D39}" destId="{85A04E3C-51B8-4F37-A8E6-748663399242}" srcOrd="3" destOrd="0" presId="urn:microsoft.com/office/officeart/2005/8/layout/radial6"/>
    <dgm:cxn modelId="{F96BE414-E891-4A85-9DE4-678E73FF870B}" type="presParOf" srcId="{1BA8BE89-FA2A-45B1-AE17-32CB2EE54D39}" destId="{F078D118-EE8E-4BBE-BF6A-2B8586F1A81F}" srcOrd="4" destOrd="0" presId="urn:microsoft.com/office/officeart/2005/8/layout/radial6"/>
    <dgm:cxn modelId="{55062DEF-BAF1-42BD-8790-C7CFC0F42B62}" type="presParOf" srcId="{1BA8BE89-FA2A-45B1-AE17-32CB2EE54D39}" destId="{1032057C-7051-454E-A558-614D4D69E677}" srcOrd="5" destOrd="0" presId="urn:microsoft.com/office/officeart/2005/8/layout/radial6"/>
    <dgm:cxn modelId="{B7709FFE-0AA4-4355-B6CA-54DBD24BE201}" type="presParOf" srcId="{1BA8BE89-FA2A-45B1-AE17-32CB2EE54D39}" destId="{3435CFDE-5FF7-4405-B454-102F39758923}" srcOrd="6" destOrd="0" presId="urn:microsoft.com/office/officeart/2005/8/layout/radial6"/>
    <dgm:cxn modelId="{4B5333D4-AFDA-4DBD-8607-A1F24D09AFEF}" type="presParOf" srcId="{1BA8BE89-FA2A-45B1-AE17-32CB2EE54D39}" destId="{12A40C08-7689-4223-8BDA-A88B398342DB}" srcOrd="7" destOrd="0" presId="urn:microsoft.com/office/officeart/2005/8/layout/radial6"/>
    <dgm:cxn modelId="{04F67052-D1DB-4792-A722-1891ACE42635}" type="presParOf" srcId="{1BA8BE89-FA2A-45B1-AE17-32CB2EE54D39}" destId="{A4847572-0B65-4678-9B5B-151ACE9ED983}" srcOrd="8" destOrd="0" presId="urn:microsoft.com/office/officeart/2005/8/layout/radial6"/>
    <dgm:cxn modelId="{3831A8A6-81E2-4707-9AE4-D34B4C4B7F83}" type="presParOf" srcId="{1BA8BE89-FA2A-45B1-AE17-32CB2EE54D39}" destId="{F6596369-15F3-45E5-ADE3-CC5C636CE292}" srcOrd="9" destOrd="0" presId="urn:microsoft.com/office/officeart/2005/8/layout/radial6"/>
    <dgm:cxn modelId="{8A87364E-E557-4190-9564-3C82461CB70D}" type="presParOf" srcId="{1BA8BE89-FA2A-45B1-AE17-32CB2EE54D39}" destId="{0A6EE077-4CBE-4561-87B0-A4835DE06D07}" srcOrd="10" destOrd="0" presId="urn:microsoft.com/office/officeart/2005/8/layout/radial6"/>
    <dgm:cxn modelId="{8068F57B-4FD9-42F7-9AAD-B8A7D8BFAE49}" type="presParOf" srcId="{1BA8BE89-FA2A-45B1-AE17-32CB2EE54D39}" destId="{E93E6A54-6925-4464-9463-D86B7A531EB3}" srcOrd="11" destOrd="0" presId="urn:microsoft.com/office/officeart/2005/8/layout/radial6"/>
    <dgm:cxn modelId="{71926981-BF76-478B-B270-137EBF0D4091}" type="presParOf" srcId="{1BA8BE89-FA2A-45B1-AE17-32CB2EE54D39}" destId="{194A9AA8-1011-4B6E-B7E6-44183809119E}" srcOrd="12" destOrd="0" presId="urn:microsoft.com/office/officeart/2005/8/layout/radial6"/>
    <dgm:cxn modelId="{D691E26C-A1D7-4696-A8B0-1D4786302CB9}" type="presParOf" srcId="{1BA8BE89-FA2A-45B1-AE17-32CB2EE54D39}" destId="{14E513C4-53EC-4740-B6B6-91E45A2AE7EA}" srcOrd="13" destOrd="0" presId="urn:microsoft.com/office/officeart/2005/8/layout/radial6"/>
    <dgm:cxn modelId="{28DC4EB8-2E03-47AF-9B14-E462E7084A15}" type="presParOf" srcId="{1BA8BE89-FA2A-45B1-AE17-32CB2EE54D39}" destId="{D3A3ADFD-B759-450F-A0C0-7A1E458A9CD9}" srcOrd="14" destOrd="0" presId="urn:microsoft.com/office/officeart/2005/8/layout/radial6"/>
    <dgm:cxn modelId="{F6817123-A829-4C0D-BE76-E844A78AC7CA}" type="presParOf" srcId="{1BA8BE89-FA2A-45B1-AE17-32CB2EE54D39}" destId="{F1FF3418-C088-442E-8BCC-BD6D61BDA078}"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37639AE-235F-4B29-BA21-CDB756A1B275}" type="doc">
      <dgm:prSet loTypeId="urn:microsoft.com/office/officeart/2005/8/layout/radial5" loCatId="relationship" qsTypeId="urn:microsoft.com/office/officeart/2005/8/quickstyle/simple5" qsCatId="simple" csTypeId="urn:microsoft.com/office/officeart/2005/8/colors/accent1_2" csCatId="accent1" phldr="1"/>
      <dgm:spPr/>
      <dgm:t>
        <a:bodyPr/>
        <a:lstStyle/>
        <a:p>
          <a:endParaRPr lang="el-GR"/>
        </a:p>
      </dgm:t>
    </dgm:pt>
    <dgm:pt modelId="{C5813BF9-9A6B-4E5B-AD7A-C8F07D71B1FE}">
      <dgm:prSet phldrT="[Κείμενο]" custT="1"/>
      <dgm:spPr/>
      <dgm:t>
        <a:bodyPr/>
        <a:lstStyle/>
        <a:p>
          <a:r>
            <a:rPr lang="el-GR" sz="1800" b="1" dirty="0">
              <a:solidFill>
                <a:schemeClr val="tx1"/>
              </a:solidFill>
              <a:latin typeface="Comic Sans MS" pitchFamily="66" charset="0"/>
            </a:rPr>
            <a:t>ΕΚΠΑΙΔΕΥΣΗ </a:t>
          </a:r>
          <a:r>
            <a:rPr lang="el-GR" sz="1800" b="1" dirty="0">
              <a:latin typeface="Comic Sans MS" pitchFamily="66" charset="0"/>
            </a:rPr>
            <a:t> </a:t>
          </a:r>
        </a:p>
        <a:p>
          <a:r>
            <a:rPr lang="el-GR" sz="1800" b="1" dirty="0">
              <a:latin typeface="Comic Sans MS" pitchFamily="66" charset="0"/>
            </a:rPr>
            <a:t>Δομημένη - Οργανωμένη Επαναλαμβανόμενη </a:t>
          </a:r>
        </a:p>
      </dgm:t>
    </dgm:pt>
    <dgm:pt modelId="{C900918D-2EF1-480A-B81F-1F776EEEDFF0}" type="parTrans" cxnId="{046F9CDE-5598-414E-B7A6-3053D109331E}">
      <dgm:prSet/>
      <dgm:spPr/>
      <dgm:t>
        <a:bodyPr/>
        <a:lstStyle/>
        <a:p>
          <a:endParaRPr lang="el-GR"/>
        </a:p>
      </dgm:t>
    </dgm:pt>
    <dgm:pt modelId="{43E5EEDC-A805-4CEE-9AB2-19F7F60F6240}" type="sibTrans" cxnId="{046F9CDE-5598-414E-B7A6-3053D109331E}">
      <dgm:prSet/>
      <dgm:spPr/>
      <dgm:t>
        <a:bodyPr/>
        <a:lstStyle/>
        <a:p>
          <a:endParaRPr lang="el-GR"/>
        </a:p>
      </dgm:t>
    </dgm:pt>
    <dgm:pt modelId="{2DA2920E-F26F-495B-8646-B77D578E98E2}">
      <dgm:prSet phldrT="[Κείμενο]" custT="1"/>
      <dgm:spPr/>
      <dgm:t>
        <a:bodyPr/>
        <a:lstStyle/>
        <a:p>
          <a:r>
            <a:rPr lang="el-GR" sz="1800" b="1" dirty="0">
              <a:latin typeface="Comic Sans MS" pitchFamily="66" charset="0"/>
            </a:rPr>
            <a:t>Βελτίωση των γνώσεων του ασθενούς για την φροντίδα των ποδιών </a:t>
          </a:r>
        </a:p>
      </dgm:t>
    </dgm:pt>
    <dgm:pt modelId="{5270A89B-999E-4EE5-92C4-E48B7D29E25A}" type="parTrans" cxnId="{2F97325F-E7A1-4540-8708-EF70939630E8}">
      <dgm:prSet/>
      <dgm:spPr/>
      <dgm:t>
        <a:bodyPr/>
        <a:lstStyle/>
        <a:p>
          <a:endParaRPr lang="el-GR"/>
        </a:p>
      </dgm:t>
    </dgm:pt>
    <dgm:pt modelId="{8C281770-5964-40D5-B14F-02345C445961}" type="sibTrans" cxnId="{2F97325F-E7A1-4540-8708-EF70939630E8}">
      <dgm:prSet/>
      <dgm:spPr/>
      <dgm:t>
        <a:bodyPr/>
        <a:lstStyle/>
        <a:p>
          <a:endParaRPr lang="el-GR"/>
        </a:p>
      </dgm:t>
    </dgm:pt>
    <dgm:pt modelId="{B0AEDF79-1CC9-4E32-8DFA-9DD03B5F67E9}">
      <dgm:prSet phldrT="[Κείμενο]" custT="1"/>
      <dgm:spPr/>
      <dgm:t>
        <a:bodyPr/>
        <a:lstStyle/>
        <a:p>
          <a:r>
            <a:rPr lang="el-GR" sz="1800" b="1" dirty="0">
              <a:latin typeface="Comic Sans MS" pitchFamily="66" charset="0"/>
            </a:rPr>
            <a:t>Εκμάθηση αναγνώρισης πιθανών προβλημάτων των ποδιών και μέτρων που πρέπει να λαμβάνει </a:t>
          </a:r>
        </a:p>
      </dgm:t>
    </dgm:pt>
    <dgm:pt modelId="{F2A7BCFF-EB40-47A4-BEA8-6A6809E4B242}" type="parTrans" cxnId="{8A8B8FD4-A7E8-4B9E-93C5-EB749417A5D3}">
      <dgm:prSet/>
      <dgm:spPr/>
      <dgm:t>
        <a:bodyPr/>
        <a:lstStyle/>
        <a:p>
          <a:endParaRPr lang="el-GR"/>
        </a:p>
      </dgm:t>
    </dgm:pt>
    <dgm:pt modelId="{0D2E752B-767E-4C94-952F-2308C2F4D95D}" type="sibTrans" cxnId="{8A8B8FD4-A7E8-4B9E-93C5-EB749417A5D3}">
      <dgm:prSet/>
      <dgm:spPr/>
      <dgm:t>
        <a:bodyPr/>
        <a:lstStyle/>
        <a:p>
          <a:endParaRPr lang="el-GR"/>
        </a:p>
      </dgm:t>
    </dgm:pt>
    <dgm:pt modelId="{E2F2044A-3080-47E8-8C7F-F497B220E123}">
      <dgm:prSet phldrT="[Κείμενο]" custT="1"/>
      <dgm:spPr/>
      <dgm:t>
        <a:bodyPr/>
        <a:lstStyle/>
        <a:p>
          <a:r>
            <a:rPr lang="el-GR" sz="1800" b="1" dirty="0">
              <a:latin typeface="Comic Sans MS" pitchFamily="66" charset="0"/>
            </a:rPr>
            <a:t>Αύξηση των κινήτρων </a:t>
          </a:r>
        </a:p>
      </dgm:t>
    </dgm:pt>
    <dgm:pt modelId="{DC87DBB4-F6EC-47DC-A480-D62C6D2985BC}" type="parTrans" cxnId="{782AF05A-8EA3-416E-914B-1E06A1DB0E5B}">
      <dgm:prSet/>
      <dgm:spPr/>
      <dgm:t>
        <a:bodyPr/>
        <a:lstStyle/>
        <a:p>
          <a:endParaRPr lang="el-GR"/>
        </a:p>
      </dgm:t>
    </dgm:pt>
    <dgm:pt modelId="{61E11DB7-2A63-4585-98C1-01BB37DC5ADA}" type="sibTrans" cxnId="{782AF05A-8EA3-416E-914B-1E06A1DB0E5B}">
      <dgm:prSet/>
      <dgm:spPr/>
      <dgm:t>
        <a:bodyPr/>
        <a:lstStyle/>
        <a:p>
          <a:endParaRPr lang="el-GR"/>
        </a:p>
      </dgm:t>
    </dgm:pt>
    <dgm:pt modelId="{49E482AF-A9D2-4C93-9D1A-75B55D200E3D}">
      <dgm:prSet phldrT="[Κείμενο]" custT="1"/>
      <dgm:spPr/>
      <dgm:t>
        <a:bodyPr/>
        <a:lstStyle/>
        <a:p>
          <a:r>
            <a:rPr lang="el-GR" sz="1800" b="1" dirty="0">
              <a:latin typeface="Comic Sans MS" pitchFamily="66" charset="0"/>
            </a:rPr>
            <a:t>Αύξηση των ικανοτήτων </a:t>
          </a:r>
        </a:p>
      </dgm:t>
    </dgm:pt>
    <dgm:pt modelId="{FD0E4036-10D5-47A9-AB0B-CBC8C5046EB1}" type="parTrans" cxnId="{96F756B9-02AE-467B-97B2-7DF526A01BD2}">
      <dgm:prSet/>
      <dgm:spPr/>
      <dgm:t>
        <a:bodyPr/>
        <a:lstStyle/>
        <a:p>
          <a:endParaRPr lang="el-GR"/>
        </a:p>
      </dgm:t>
    </dgm:pt>
    <dgm:pt modelId="{7932B857-EDC9-4C6D-A28B-912DF0788BDB}" type="sibTrans" cxnId="{96F756B9-02AE-467B-97B2-7DF526A01BD2}">
      <dgm:prSet/>
      <dgm:spPr/>
      <dgm:t>
        <a:bodyPr/>
        <a:lstStyle/>
        <a:p>
          <a:endParaRPr lang="el-GR"/>
        </a:p>
      </dgm:t>
    </dgm:pt>
    <dgm:pt modelId="{C95E0010-31FA-49FA-B184-ED084C620C99}" type="pres">
      <dgm:prSet presAssocID="{837639AE-235F-4B29-BA21-CDB756A1B275}" presName="Name0" presStyleCnt="0">
        <dgm:presLayoutVars>
          <dgm:chMax val="1"/>
          <dgm:dir/>
          <dgm:animLvl val="ctr"/>
          <dgm:resizeHandles val="exact"/>
        </dgm:presLayoutVars>
      </dgm:prSet>
      <dgm:spPr/>
      <dgm:t>
        <a:bodyPr/>
        <a:lstStyle/>
        <a:p>
          <a:endParaRPr lang="el-GR"/>
        </a:p>
      </dgm:t>
    </dgm:pt>
    <dgm:pt modelId="{B7F79343-E352-42F6-8E24-0C29C13F03C3}" type="pres">
      <dgm:prSet presAssocID="{C5813BF9-9A6B-4E5B-AD7A-C8F07D71B1FE}" presName="centerShape" presStyleLbl="node0" presStyleIdx="0" presStyleCnt="1" custScaleX="261545" custScaleY="106198" custLinFactNeighborX="-3357"/>
      <dgm:spPr/>
      <dgm:t>
        <a:bodyPr/>
        <a:lstStyle/>
        <a:p>
          <a:endParaRPr lang="el-GR"/>
        </a:p>
      </dgm:t>
    </dgm:pt>
    <dgm:pt modelId="{11A7E98E-2926-4ECE-8F6A-CD9D9F2D83B6}" type="pres">
      <dgm:prSet presAssocID="{5270A89B-999E-4EE5-92C4-E48B7D29E25A}" presName="parTrans" presStyleLbl="sibTrans2D1" presStyleIdx="0" presStyleCnt="4"/>
      <dgm:spPr/>
      <dgm:t>
        <a:bodyPr/>
        <a:lstStyle/>
        <a:p>
          <a:endParaRPr lang="el-GR"/>
        </a:p>
      </dgm:t>
    </dgm:pt>
    <dgm:pt modelId="{79A89B21-6F33-4529-A45C-9D7335A1C9F3}" type="pres">
      <dgm:prSet presAssocID="{5270A89B-999E-4EE5-92C4-E48B7D29E25A}" presName="connectorText" presStyleLbl="sibTrans2D1" presStyleIdx="0" presStyleCnt="4"/>
      <dgm:spPr/>
      <dgm:t>
        <a:bodyPr/>
        <a:lstStyle/>
        <a:p>
          <a:endParaRPr lang="el-GR"/>
        </a:p>
      </dgm:t>
    </dgm:pt>
    <dgm:pt modelId="{635A01E3-1E6D-4E77-8D54-B95D18C38D8D}" type="pres">
      <dgm:prSet presAssocID="{2DA2920E-F26F-495B-8646-B77D578E98E2}" presName="node" presStyleLbl="node1" presStyleIdx="0" presStyleCnt="4" custScaleX="234950" custRadScaleRad="100537" custRadScaleInc="-10039">
        <dgm:presLayoutVars>
          <dgm:bulletEnabled val="1"/>
        </dgm:presLayoutVars>
      </dgm:prSet>
      <dgm:spPr/>
      <dgm:t>
        <a:bodyPr/>
        <a:lstStyle/>
        <a:p>
          <a:endParaRPr lang="el-GR"/>
        </a:p>
      </dgm:t>
    </dgm:pt>
    <dgm:pt modelId="{65B7D23D-D31E-46BC-A7E7-97109EE594C1}" type="pres">
      <dgm:prSet presAssocID="{F2A7BCFF-EB40-47A4-BEA8-6A6809E4B242}" presName="parTrans" presStyleLbl="sibTrans2D1" presStyleIdx="1" presStyleCnt="4" custLinFactNeighborX="-92" custLinFactNeighborY="-13539"/>
      <dgm:spPr/>
      <dgm:t>
        <a:bodyPr/>
        <a:lstStyle/>
        <a:p>
          <a:endParaRPr lang="el-GR"/>
        </a:p>
      </dgm:t>
    </dgm:pt>
    <dgm:pt modelId="{8BA714B7-906B-4721-A057-02DD347A3394}" type="pres">
      <dgm:prSet presAssocID="{F2A7BCFF-EB40-47A4-BEA8-6A6809E4B242}" presName="connectorText" presStyleLbl="sibTrans2D1" presStyleIdx="1" presStyleCnt="4"/>
      <dgm:spPr/>
      <dgm:t>
        <a:bodyPr/>
        <a:lstStyle/>
        <a:p>
          <a:endParaRPr lang="el-GR"/>
        </a:p>
      </dgm:t>
    </dgm:pt>
    <dgm:pt modelId="{DBCA1EBF-4C3A-45EC-8885-98A78266870B}" type="pres">
      <dgm:prSet presAssocID="{B0AEDF79-1CC9-4E32-8DFA-9DD03B5F67E9}" presName="node" presStyleLbl="node1" presStyleIdx="1" presStyleCnt="4" custScaleX="146990" custScaleY="200336" custRadScaleRad="186801" custRadScaleInc="419">
        <dgm:presLayoutVars>
          <dgm:bulletEnabled val="1"/>
        </dgm:presLayoutVars>
      </dgm:prSet>
      <dgm:spPr/>
      <dgm:t>
        <a:bodyPr/>
        <a:lstStyle/>
        <a:p>
          <a:endParaRPr lang="el-GR"/>
        </a:p>
      </dgm:t>
    </dgm:pt>
    <dgm:pt modelId="{DEF2E1ED-AAC1-49DF-AA7B-C44DB593C213}" type="pres">
      <dgm:prSet presAssocID="{DC87DBB4-F6EC-47DC-A480-D62C6D2985BC}" presName="parTrans" presStyleLbl="sibTrans2D1" presStyleIdx="2" presStyleCnt="4"/>
      <dgm:spPr/>
      <dgm:t>
        <a:bodyPr/>
        <a:lstStyle/>
        <a:p>
          <a:endParaRPr lang="el-GR"/>
        </a:p>
      </dgm:t>
    </dgm:pt>
    <dgm:pt modelId="{0319E7B5-C9D3-4156-878B-37C31CE4481B}" type="pres">
      <dgm:prSet presAssocID="{DC87DBB4-F6EC-47DC-A480-D62C6D2985BC}" presName="connectorText" presStyleLbl="sibTrans2D1" presStyleIdx="2" presStyleCnt="4"/>
      <dgm:spPr/>
      <dgm:t>
        <a:bodyPr/>
        <a:lstStyle/>
        <a:p>
          <a:endParaRPr lang="el-GR"/>
        </a:p>
      </dgm:t>
    </dgm:pt>
    <dgm:pt modelId="{AC7135D5-4D2A-47EE-9DF0-87271CFE3299}" type="pres">
      <dgm:prSet presAssocID="{E2F2044A-3080-47E8-8C7F-F497B220E123}" presName="node" presStyleLbl="node1" presStyleIdx="2" presStyleCnt="4" custScaleX="116154" custRadScaleRad="97886" custRadScaleInc="4981">
        <dgm:presLayoutVars>
          <dgm:bulletEnabled val="1"/>
        </dgm:presLayoutVars>
      </dgm:prSet>
      <dgm:spPr/>
      <dgm:t>
        <a:bodyPr/>
        <a:lstStyle/>
        <a:p>
          <a:endParaRPr lang="el-GR"/>
        </a:p>
      </dgm:t>
    </dgm:pt>
    <dgm:pt modelId="{CA3C5CA6-F59A-4FD5-A7EF-B716C4AEFC06}" type="pres">
      <dgm:prSet presAssocID="{FD0E4036-10D5-47A9-AB0B-CBC8C5046EB1}" presName="parTrans" presStyleLbl="sibTrans2D1" presStyleIdx="3" presStyleCnt="4"/>
      <dgm:spPr/>
      <dgm:t>
        <a:bodyPr/>
        <a:lstStyle/>
        <a:p>
          <a:endParaRPr lang="el-GR"/>
        </a:p>
      </dgm:t>
    </dgm:pt>
    <dgm:pt modelId="{6A684A4C-B2E7-453C-BA68-145B79A17B02}" type="pres">
      <dgm:prSet presAssocID="{FD0E4036-10D5-47A9-AB0B-CBC8C5046EB1}" presName="connectorText" presStyleLbl="sibTrans2D1" presStyleIdx="3" presStyleCnt="4"/>
      <dgm:spPr/>
      <dgm:t>
        <a:bodyPr/>
        <a:lstStyle/>
        <a:p>
          <a:endParaRPr lang="el-GR"/>
        </a:p>
      </dgm:t>
    </dgm:pt>
    <dgm:pt modelId="{D880BB15-D344-424D-8460-82A2F51FA93B}" type="pres">
      <dgm:prSet presAssocID="{49E482AF-A9D2-4C93-9D1A-75B55D200E3D}" presName="node" presStyleLbl="node1" presStyleIdx="3" presStyleCnt="4" custScaleX="116150" custRadScaleRad="196879" custRadScaleInc="2108">
        <dgm:presLayoutVars>
          <dgm:bulletEnabled val="1"/>
        </dgm:presLayoutVars>
      </dgm:prSet>
      <dgm:spPr/>
      <dgm:t>
        <a:bodyPr/>
        <a:lstStyle/>
        <a:p>
          <a:endParaRPr lang="el-GR"/>
        </a:p>
      </dgm:t>
    </dgm:pt>
  </dgm:ptLst>
  <dgm:cxnLst>
    <dgm:cxn modelId="{4F82959C-8442-458D-BD0A-4BC560E4F37F}" type="presOf" srcId="{F2A7BCFF-EB40-47A4-BEA8-6A6809E4B242}" destId="{8BA714B7-906B-4721-A057-02DD347A3394}" srcOrd="1" destOrd="0" presId="urn:microsoft.com/office/officeart/2005/8/layout/radial5"/>
    <dgm:cxn modelId="{241BD8E5-5EA6-48B7-9278-8DA0F4FE71FC}" type="presOf" srcId="{5270A89B-999E-4EE5-92C4-E48B7D29E25A}" destId="{79A89B21-6F33-4529-A45C-9D7335A1C9F3}" srcOrd="1" destOrd="0" presId="urn:microsoft.com/office/officeart/2005/8/layout/radial5"/>
    <dgm:cxn modelId="{9E270608-83F5-469A-99BB-03D061AAE986}" type="presOf" srcId="{DC87DBB4-F6EC-47DC-A480-D62C6D2985BC}" destId="{0319E7B5-C9D3-4156-878B-37C31CE4481B}" srcOrd="1" destOrd="0" presId="urn:microsoft.com/office/officeart/2005/8/layout/radial5"/>
    <dgm:cxn modelId="{F08DA693-F08B-4E1E-B816-A304DCC277D9}" type="presOf" srcId="{F2A7BCFF-EB40-47A4-BEA8-6A6809E4B242}" destId="{65B7D23D-D31E-46BC-A7E7-97109EE594C1}" srcOrd="0" destOrd="0" presId="urn:microsoft.com/office/officeart/2005/8/layout/radial5"/>
    <dgm:cxn modelId="{2F97325F-E7A1-4540-8708-EF70939630E8}" srcId="{C5813BF9-9A6B-4E5B-AD7A-C8F07D71B1FE}" destId="{2DA2920E-F26F-495B-8646-B77D578E98E2}" srcOrd="0" destOrd="0" parTransId="{5270A89B-999E-4EE5-92C4-E48B7D29E25A}" sibTransId="{8C281770-5964-40D5-B14F-02345C445961}"/>
    <dgm:cxn modelId="{3B4FD117-35FB-4C8F-8B84-34364DFD0B39}" type="presOf" srcId="{837639AE-235F-4B29-BA21-CDB756A1B275}" destId="{C95E0010-31FA-49FA-B184-ED084C620C99}" srcOrd="0" destOrd="0" presId="urn:microsoft.com/office/officeart/2005/8/layout/radial5"/>
    <dgm:cxn modelId="{6B7A404E-A6CE-49E5-A53C-B4C3F12EAC74}" type="presOf" srcId="{FD0E4036-10D5-47A9-AB0B-CBC8C5046EB1}" destId="{CA3C5CA6-F59A-4FD5-A7EF-B716C4AEFC06}" srcOrd="0" destOrd="0" presId="urn:microsoft.com/office/officeart/2005/8/layout/radial5"/>
    <dgm:cxn modelId="{96F756B9-02AE-467B-97B2-7DF526A01BD2}" srcId="{C5813BF9-9A6B-4E5B-AD7A-C8F07D71B1FE}" destId="{49E482AF-A9D2-4C93-9D1A-75B55D200E3D}" srcOrd="3" destOrd="0" parTransId="{FD0E4036-10D5-47A9-AB0B-CBC8C5046EB1}" sibTransId="{7932B857-EDC9-4C6D-A28B-912DF0788BDB}"/>
    <dgm:cxn modelId="{32A802DE-2034-46E7-AEA1-0552B6A804CF}" type="presOf" srcId="{B0AEDF79-1CC9-4E32-8DFA-9DD03B5F67E9}" destId="{DBCA1EBF-4C3A-45EC-8885-98A78266870B}" srcOrd="0" destOrd="0" presId="urn:microsoft.com/office/officeart/2005/8/layout/radial5"/>
    <dgm:cxn modelId="{C1C63F4F-DF1A-4E9F-B9D0-F6C2CCF67292}" type="presOf" srcId="{FD0E4036-10D5-47A9-AB0B-CBC8C5046EB1}" destId="{6A684A4C-B2E7-453C-BA68-145B79A17B02}" srcOrd="1" destOrd="0" presId="urn:microsoft.com/office/officeart/2005/8/layout/radial5"/>
    <dgm:cxn modelId="{046F9CDE-5598-414E-B7A6-3053D109331E}" srcId="{837639AE-235F-4B29-BA21-CDB756A1B275}" destId="{C5813BF9-9A6B-4E5B-AD7A-C8F07D71B1FE}" srcOrd="0" destOrd="0" parTransId="{C900918D-2EF1-480A-B81F-1F776EEEDFF0}" sibTransId="{43E5EEDC-A805-4CEE-9AB2-19F7F60F6240}"/>
    <dgm:cxn modelId="{943D5EA1-D8E0-446E-90CA-5CFAC9A23590}" type="presOf" srcId="{C5813BF9-9A6B-4E5B-AD7A-C8F07D71B1FE}" destId="{B7F79343-E352-42F6-8E24-0C29C13F03C3}" srcOrd="0" destOrd="0" presId="urn:microsoft.com/office/officeart/2005/8/layout/radial5"/>
    <dgm:cxn modelId="{782AF05A-8EA3-416E-914B-1E06A1DB0E5B}" srcId="{C5813BF9-9A6B-4E5B-AD7A-C8F07D71B1FE}" destId="{E2F2044A-3080-47E8-8C7F-F497B220E123}" srcOrd="2" destOrd="0" parTransId="{DC87DBB4-F6EC-47DC-A480-D62C6D2985BC}" sibTransId="{61E11DB7-2A63-4585-98C1-01BB37DC5ADA}"/>
    <dgm:cxn modelId="{7E566E04-5E21-4B1D-A05B-74290B090309}" type="presOf" srcId="{DC87DBB4-F6EC-47DC-A480-D62C6D2985BC}" destId="{DEF2E1ED-AAC1-49DF-AA7B-C44DB593C213}" srcOrd="0" destOrd="0" presId="urn:microsoft.com/office/officeart/2005/8/layout/radial5"/>
    <dgm:cxn modelId="{8A8B8FD4-A7E8-4B9E-93C5-EB749417A5D3}" srcId="{C5813BF9-9A6B-4E5B-AD7A-C8F07D71B1FE}" destId="{B0AEDF79-1CC9-4E32-8DFA-9DD03B5F67E9}" srcOrd="1" destOrd="0" parTransId="{F2A7BCFF-EB40-47A4-BEA8-6A6809E4B242}" sibTransId="{0D2E752B-767E-4C94-952F-2308C2F4D95D}"/>
    <dgm:cxn modelId="{45F31E33-AC17-41CC-988F-DAFB5E586439}" type="presOf" srcId="{49E482AF-A9D2-4C93-9D1A-75B55D200E3D}" destId="{D880BB15-D344-424D-8460-82A2F51FA93B}" srcOrd="0" destOrd="0" presId="urn:microsoft.com/office/officeart/2005/8/layout/radial5"/>
    <dgm:cxn modelId="{077A1949-CD11-41B5-BBD9-903D7CC10553}" type="presOf" srcId="{5270A89B-999E-4EE5-92C4-E48B7D29E25A}" destId="{11A7E98E-2926-4ECE-8F6A-CD9D9F2D83B6}" srcOrd="0" destOrd="0" presId="urn:microsoft.com/office/officeart/2005/8/layout/radial5"/>
    <dgm:cxn modelId="{72DF02E3-69FA-4C87-A864-3EF097B31474}" type="presOf" srcId="{2DA2920E-F26F-495B-8646-B77D578E98E2}" destId="{635A01E3-1E6D-4E77-8D54-B95D18C38D8D}" srcOrd="0" destOrd="0" presId="urn:microsoft.com/office/officeart/2005/8/layout/radial5"/>
    <dgm:cxn modelId="{CD0A5456-E1A5-445A-A444-6E9B2F95FB08}" type="presOf" srcId="{E2F2044A-3080-47E8-8C7F-F497B220E123}" destId="{AC7135D5-4D2A-47EE-9DF0-87271CFE3299}" srcOrd="0" destOrd="0" presId="urn:microsoft.com/office/officeart/2005/8/layout/radial5"/>
    <dgm:cxn modelId="{193E723C-7AC8-430B-9B62-69630CCEA484}" type="presParOf" srcId="{C95E0010-31FA-49FA-B184-ED084C620C99}" destId="{B7F79343-E352-42F6-8E24-0C29C13F03C3}" srcOrd="0" destOrd="0" presId="urn:microsoft.com/office/officeart/2005/8/layout/radial5"/>
    <dgm:cxn modelId="{22A62290-90C5-4810-AE41-04111DCB34BC}" type="presParOf" srcId="{C95E0010-31FA-49FA-B184-ED084C620C99}" destId="{11A7E98E-2926-4ECE-8F6A-CD9D9F2D83B6}" srcOrd="1" destOrd="0" presId="urn:microsoft.com/office/officeart/2005/8/layout/radial5"/>
    <dgm:cxn modelId="{A934B6D9-625B-4CC8-9EA0-F8CCE90E8948}" type="presParOf" srcId="{11A7E98E-2926-4ECE-8F6A-CD9D9F2D83B6}" destId="{79A89B21-6F33-4529-A45C-9D7335A1C9F3}" srcOrd="0" destOrd="0" presId="urn:microsoft.com/office/officeart/2005/8/layout/radial5"/>
    <dgm:cxn modelId="{82030BF9-691A-462E-9010-91833E12741E}" type="presParOf" srcId="{C95E0010-31FA-49FA-B184-ED084C620C99}" destId="{635A01E3-1E6D-4E77-8D54-B95D18C38D8D}" srcOrd="2" destOrd="0" presId="urn:microsoft.com/office/officeart/2005/8/layout/radial5"/>
    <dgm:cxn modelId="{CE645DB0-5654-4187-824B-A0EC96993BC8}" type="presParOf" srcId="{C95E0010-31FA-49FA-B184-ED084C620C99}" destId="{65B7D23D-D31E-46BC-A7E7-97109EE594C1}" srcOrd="3" destOrd="0" presId="urn:microsoft.com/office/officeart/2005/8/layout/radial5"/>
    <dgm:cxn modelId="{EAFE3A59-8B4E-4383-81B4-15F4039E3105}" type="presParOf" srcId="{65B7D23D-D31E-46BC-A7E7-97109EE594C1}" destId="{8BA714B7-906B-4721-A057-02DD347A3394}" srcOrd="0" destOrd="0" presId="urn:microsoft.com/office/officeart/2005/8/layout/radial5"/>
    <dgm:cxn modelId="{D037A4B4-5BE6-458C-91B6-B950D1C14C50}" type="presParOf" srcId="{C95E0010-31FA-49FA-B184-ED084C620C99}" destId="{DBCA1EBF-4C3A-45EC-8885-98A78266870B}" srcOrd="4" destOrd="0" presId="urn:microsoft.com/office/officeart/2005/8/layout/radial5"/>
    <dgm:cxn modelId="{5EDD3F19-8FD8-447F-8F3F-0ACB52381B25}" type="presParOf" srcId="{C95E0010-31FA-49FA-B184-ED084C620C99}" destId="{DEF2E1ED-AAC1-49DF-AA7B-C44DB593C213}" srcOrd="5" destOrd="0" presId="urn:microsoft.com/office/officeart/2005/8/layout/radial5"/>
    <dgm:cxn modelId="{F5FF90A0-4675-4322-8202-650FC7DA0AB1}" type="presParOf" srcId="{DEF2E1ED-AAC1-49DF-AA7B-C44DB593C213}" destId="{0319E7B5-C9D3-4156-878B-37C31CE4481B}" srcOrd="0" destOrd="0" presId="urn:microsoft.com/office/officeart/2005/8/layout/radial5"/>
    <dgm:cxn modelId="{7DC9F242-B1C7-430F-AED0-39A75857234A}" type="presParOf" srcId="{C95E0010-31FA-49FA-B184-ED084C620C99}" destId="{AC7135D5-4D2A-47EE-9DF0-87271CFE3299}" srcOrd="6" destOrd="0" presId="urn:microsoft.com/office/officeart/2005/8/layout/radial5"/>
    <dgm:cxn modelId="{86F1E17B-85B2-4644-8607-53A98ADF61FF}" type="presParOf" srcId="{C95E0010-31FA-49FA-B184-ED084C620C99}" destId="{CA3C5CA6-F59A-4FD5-A7EF-B716C4AEFC06}" srcOrd="7" destOrd="0" presId="urn:microsoft.com/office/officeart/2005/8/layout/radial5"/>
    <dgm:cxn modelId="{6954A63D-0BFC-4088-9B8B-BA7C83B7E293}" type="presParOf" srcId="{CA3C5CA6-F59A-4FD5-A7EF-B716C4AEFC06}" destId="{6A684A4C-B2E7-453C-BA68-145B79A17B02}" srcOrd="0" destOrd="0" presId="urn:microsoft.com/office/officeart/2005/8/layout/radial5"/>
    <dgm:cxn modelId="{8E0E40E9-F34C-4AC3-9F68-29F2E6FE4030}" type="presParOf" srcId="{C95E0010-31FA-49FA-B184-ED084C620C99}" destId="{D880BB15-D344-424D-8460-82A2F51FA93B}"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5F2F849-11FD-4FBB-87C8-AB812833D485}" type="doc">
      <dgm:prSet loTypeId="urn:microsoft.com/office/officeart/2005/8/layout/chevron2" loCatId="list" qsTypeId="urn:microsoft.com/office/officeart/2005/8/quickstyle/simple5" qsCatId="simple" csTypeId="urn:microsoft.com/office/officeart/2005/8/colors/accent1_2" csCatId="accent1" phldr="1"/>
      <dgm:spPr/>
      <dgm:t>
        <a:bodyPr/>
        <a:lstStyle/>
        <a:p>
          <a:endParaRPr lang="el-GR"/>
        </a:p>
      </dgm:t>
    </dgm:pt>
    <dgm:pt modelId="{13A548FC-6308-40DE-9053-7A1089315DC3}">
      <dgm:prSet phldrT="[Κείμενο]"/>
      <dgm:spPr>
        <a:solidFill>
          <a:schemeClr val="lt1">
            <a:hueOff val="0"/>
            <a:satOff val="0"/>
            <a:lumOff val="0"/>
          </a:schemeClr>
        </a:solidFill>
        <a:ln w="114300">
          <a:solidFill>
            <a:schemeClr val="accent4">
              <a:lumMod val="75000"/>
            </a:schemeClr>
          </a:solidFill>
        </a:ln>
      </dgm:spPr>
      <dgm:t>
        <a:bodyPr/>
        <a:lstStyle/>
        <a:p>
          <a:r>
            <a:rPr lang="el-GR" b="1" dirty="0">
              <a:solidFill>
                <a:schemeClr val="tx1"/>
              </a:solidFill>
              <a:latin typeface="Comic Sans MS" pitchFamily="66" charset="0"/>
            </a:rPr>
            <a:t>1.</a:t>
          </a:r>
        </a:p>
      </dgm:t>
    </dgm:pt>
    <dgm:pt modelId="{E36B35CD-CA7D-4EAC-8C6F-7DADFE1060D2}" type="parTrans" cxnId="{413F2343-16A5-4879-BBE6-4BD949010A02}">
      <dgm:prSet/>
      <dgm:spPr/>
      <dgm:t>
        <a:bodyPr/>
        <a:lstStyle/>
        <a:p>
          <a:endParaRPr lang="el-GR"/>
        </a:p>
      </dgm:t>
    </dgm:pt>
    <dgm:pt modelId="{31BB8F5B-D2AB-4FDF-8ED2-95131216CA55}" type="sibTrans" cxnId="{413F2343-16A5-4879-BBE6-4BD949010A02}">
      <dgm:prSet/>
      <dgm:spPr/>
      <dgm:t>
        <a:bodyPr/>
        <a:lstStyle/>
        <a:p>
          <a:endParaRPr lang="el-GR"/>
        </a:p>
      </dgm:t>
    </dgm:pt>
    <dgm:pt modelId="{206146B4-0131-486E-A7EF-B2428D52B956}">
      <dgm:prSet phldrT="[Κείμενο]" custT="1"/>
      <dgm:spPr/>
      <dgm:t>
        <a:bodyPr/>
        <a:lstStyle/>
        <a:p>
          <a:r>
            <a:rPr lang="el-GR" sz="1800" dirty="0">
              <a:latin typeface="Comic Sans MS" pitchFamily="66" charset="0"/>
            </a:rPr>
            <a:t>Καθημερινός έλεγχος ποδιών, συμπεριλαμβανομένων περιοχών μεταξύ των δακτύλων</a:t>
          </a:r>
        </a:p>
      </dgm:t>
    </dgm:pt>
    <dgm:pt modelId="{47F43A98-8AFE-474E-A7EF-4096AE30B2A1}" type="parTrans" cxnId="{5412B99D-6181-4B56-B5B4-AC01B0C85888}">
      <dgm:prSet/>
      <dgm:spPr/>
      <dgm:t>
        <a:bodyPr/>
        <a:lstStyle/>
        <a:p>
          <a:endParaRPr lang="el-GR"/>
        </a:p>
      </dgm:t>
    </dgm:pt>
    <dgm:pt modelId="{EA926102-1F02-44F7-A504-44F75A2B8889}" type="sibTrans" cxnId="{5412B99D-6181-4B56-B5B4-AC01B0C85888}">
      <dgm:prSet/>
      <dgm:spPr/>
      <dgm:t>
        <a:bodyPr/>
        <a:lstStyle/>
        <a:p>
          <a:endParaRPr lang="el-GR"/>
        </a:p>
      </dgm:t>
    </dgm:pt>
    <dgm:pt modelId="{40A87872-B881-4A63-927A-2571BB5F5390}">
      <dgm:prSet phldrT="[Κείμενο]" custT="1"/>
      <dgm:spPr/>
      <dgm:t>
        <a:bodyPr/>
        <a:lstStyle/>
        <a:p>
          <a:r>
            <a:rPr lang="el-GR" sz="1800" dirty="0">
              <a:latin typeface="Comic Sans MS" pitchFamily="66" charset="0"/>
            </a:rPr>
            <a:t>Εάν δεν μπορεί να εξετάσει μόνος του τα πόδια του, θα πρέπει να το κάνει κάποιος άλλος. Εάν υφίσταται διαταραχή όρασης δεν θα πρέπει να φροντίζει μόνος του τα πόδια </a:t>
          </a:r>
        </a:p>
      </dgm:t>
    </dgm:pt>
    <dgm:pt modelId="{905E71A0-B4DE-4C70-A714-FA647E00B980}" type="parTrans" cxnId="{B96F1AA3-D3FB-47B7-AAFB-1FE9C08763E7}">
      <dgm:prSet/>
      <dgm:spPr/>
      <dgm:t>
        <a:bodyPr/>
        <a:lstStyle/>
        <a:p>
          <a:endParaRPr lang="el-GR"/>
        </a:p>
      </dgm:t>
    </dgm:pt>
    <dgm:pt modelId="{31B78A82-DE30-4596-8020-3DBF901B8EB8}" type="sibTrans" cxnId="{B96F1AA3-D3FB-47B7-AAFB-1FE9C08763E7}">
      <dgm:prSet/>
      <dgm:spPr/>
      <dgm:t>
        <a:bodyPr/>
        <a:lstStyle/>
        <a:p>
          <a:endParaRPr lang="el-GR"/>
        </a:p>
      </dgm:t>
    </dgm:pt>
    <dgm:pt modelId="{E568C54D-1C43-4C8D-B447-4DE82A1FD713}">
      <dgm:prSet phldrT="[Κείμενο]" custT="1"/>
      <dgm:spPr>
        <a:noFill/>
        <a:ln w="114300">
          <a:solidFill>
            <a:schemeClr val="accent4">
              <a:lumMod val="75000"/>
            </a:schemeClr>
          </a:solidFill>
        </a:ln>
      </dgm:spPr>
      <dgm:t>
        <a:bodyPr/>
        <a:lstStyle/>
        <a:p>
          <a:r>
            <a:rPr lang="el-GR" sz="2800" b="1" dirty="0">
              <a:solidFill>
                <a:schemeClr val="tx1"/>
              </a:solidFill>
              <a:latin typeface="Comic Sans MS" pitchFamily="66" charset="0"/>
            </a:rPr>
            <a:t>2.</a:t>
          </a:r>
        </a:p>
      </dgm:t>
    </dgm:pt>
    <dgm:pt modelId="{E0F0DC1A-FD2B-4524-BB25-C4734DA69E1F}" type="parTrans" cxnId="{12D068BE-79D0-4C72-96D5-D205461E0503}">
      <dgm:prSet/>
      <dgm:spPr/>
      <dgm:t>
        <a:bodyPr/>
        <a:lstStyle/>
        <a:p>
          <a:endParaRPr lang="el-GR"/>
        </a:p>
      </dgm:t>
    </dgm:pt>
    <dgm:pt modelId="{E3636786-56A0-4A31-94A7-3D9BC9CCB7DA}" type="sibTrans" cxnId="{12D068BE-79D0-4C72-96D5-D205461E0503}">
      <dgm:prSet/>
      <dgm:spPr/>
      <dgm:t>
        <a:bodyPr/>
        <a:lstStyle/>
        <a:p>
          <a:endParaRPr lang="el-GR"/>
        </a:p>
      </dgm:t>
    </dgm:pt>
    <dgm:pt modelId="{5DCA61E8-9B31-4157-AC46-195B0A9F81CB}">
      <dgm:prSet phldrT="[Κείμενο]" custT="1"/>
      <dgm:spPr/>
      <dgm:t>
        <a:bodyPr/>
        <a:lstStyle/>
        <a:p>
          <a:r>
            <a:rPr lang="el-GR" sz="1800" dirty="0">
              <a:latin typeface="Comic Sans MS" pitchFamily="66" charset="0"/>
            </a:rPr>
            <a:t>Θα πρέπει να ειδοποιεί τον κατάλληλο επαγγελματία υγείας εάν αυξηθεί αξιοσημείωτα η θερμοκρασία του ποδιού, ή εάν εμφανιστεί πρήξιμο, φλύκταινα, κόψιμο, </a:t>
          </a:r>
          <a:r>
            <a:rPr lang="en-US" sz="1800" dirty="0">
              <a:latin typeface="Comic Sans MS" pitchFamily="66" charset="0"/>
            </a:rPr>
            <a:t>a</a:t>
          </a:r>
          <a:r>
            <a:rPr lang="el-GR" sz="1800" dirty="0">
              <a:latin typeface="Comic Sans MS" pitchFamily="66" charset="0"/>
            </a:rPr>
            <a:t>μυχή ή έλκος ή αλλαγή στο χρώμα του ποδιού ή πρόβλημα στα νύχια (πχ, είσφρυση στο δέρμα)</a:t>
          </a:r>
          <a:endParaRPr lang="el-GR" sz="2000" dirty="0">
            <a:latin typeface="Comic Sans MS" pitchFamily="66" charset="0"/>
          </a:endParaRPr>
        </a:p>
      </dgm:t>
    </dgm:pt>
    <dgm:pt modelId="{4626A155-7EED-4880-B82A-06AC7F272028}" type="parTrans" cxnId="{B16766DA-378E-474B-B43C-83C2FC4009FC}">
      <dgm:prSet/>
      <dgm:spPr/>
      <dgm:t>
        <a:bodyPr/>
        <a:lstStyle/>
        <a:p>
          <a:endParaRPr lang="el-GR"/>
        </a:p>
      </dgm:t>
    </dgm:pt>
    <dgm:pt modelId="{54FEF087-9D64-4ED6-8C13-4C52BD9C4194}" type="sibTrans" cxnId="{B16766DA-378E-474B-B43C-83C2FC4009FC}">
      <dgm:prSet/>
      <dgm:spPr/>
      <dgm:t>
        <a:bodyPr/>
        <a:lstStyle/>
        <a:p>
          <a:endParaRPr lang="el-GR"/>
        </a:p>
      </dgm:t>
    </dgm:pt>
    <dgm:pt modelId="{68ECA36C-7FC4-4F49-8A4A-A9C2B3084883}">
      <dgm:prSet phldrT="[Κείμενο]" custT="1"/>
      <dgm:spPr>
        <a:noFill/>
        <a:ln w="114300">
          <a:solidFill>
            <a:schemeClr val="accent4">
              <a:lumMod val="75000"/>
            </a:schemeClr>
          </a:solidFill>
        </a:ln>
      </dgm:spPr>
      <dgm:t>
        <a:bodyPr/>
        <a:lstStyle/>
        <a:p>
          <a:r>
            <a:rPr lang="el-GR" sz="2800" b="1" dirty="0">
              <a:solidFill>
                <a:schemeClr val="tx1"/>
              </a:solidFill>
              <a:latin typeface="Comic Sans MS" pitchFamily="66" charset="0"/>
            </a:rPr>
            <a:t>3.</a:t>
          </a:r>
        </a:p>
      </dgm:t>
    </dgm:pt>
    <dgm:pt modelId="{4A5DA33B-F6F7-441E-9C7F-8A8D337B0156}" type="parTrans" cxnId="{981B3B23-1DCF-47ED-8B50-49F1CAA9D158}">
      <dgm:prSet/>
      <dgm:spPr/>
      <dgm:t>
        <a:bodyPr/>
        <a:lstStyle/>
        <a:p>
          <a:endParaRPr lang="el-GR"/>
        </a:p>
      </dgm:t>
    </dgm:pt>
    <dgm:pt modelId="{BFFCD7C1-855E-4034-A8E7-BDB90A9AB467}" type="sibTrans" cxnId="{981B3B23-1DCF-47ED-8B50-49F1CAA9D158}">
      <dgm:prSet/>
      <dgm:spPr/>
      <dgm:t>
        <a:bodyPr/>
        <a:lstStyle/>
        <a:p>
          <a:endParaRPr lang="el-GR"/>
        </a:p>
      </dgm:t>
    </dgm:pt>
    <dgm:pt modelId="{CAF9FE24-A4EC-4F43-8F34-3BA5AE59F147}">
      <dgm:prSet phldrT="[Κείμενο]" custT="1"/>
      <dgm:spPr/>
      <dgm:t>
        <a:bodyPr/>
        <a:lstStyle/>
        <a:p>
          <a:r>
            <a:rPr lang="el-GR" sz="2000" dirty="0">
              <a:latin typeface="Comic Sans MS" pitchFamily="66" charset="0"/>
            </a:rPr>
            <a:t> </a:t>
          </a:r>
          <a:r>
            <a:rPr lang="el-GR" sz="1800" dirty="0">
              <a:latin typeface="Comic Sans MS" pitchFamily="66" charset="0"/>
            </a:rPr>
            <a:t>Να αποφεύγεται το βάδισμα χωρίς υποδήματα ή με κάλτσες χωρίς υποδήματα ή  σανδάλια με λεπτή σόλα, είτε σε εσωτερικό είτε σε εξωτερικό χώρο.</a:t>
          </a:r>
        </a:p>
      </dgm:t>
    </dgm:pt>
    <dgm:pt modelId="{F873B7AB-1B35-4431-9991-1A2CEE135393}" type="parTrans" cxnId="{CB7914FE-9BD4-4788-BD8F-941EF75B0F58}">
      <dgm:prSet/>
      <dgm:spPr/>
      <dgm:t>
        <a:bodyPr/>
        <a:lstStyle/>
        <a:p>
          <a:endParaRPr lang="el-GR"/>
        </a:p>
      </dgm:t>
    </dgm:pt>
    <dgm:pt modelId="{CE4A2B6F-901B-4F48-8911-AC33DB252405}" type="sibTrans" cxnId="{CB7914FE-9BD4-4788-BD8F-941EF75B0F58}">
      <dgm:prSet/>
      <dgm:spPr/>
      <dgm:t>
        <a:bodyPr/>
        <a:lstStyle/>
        <a:p>
          <a:endParaRPr lang="el-GR"/>
        </a:p>
      </dgm:t>
    </dgm:pt>
    <dgm:pt modelId="{0C8C89B1-C58A-4ACC-B8EB-67A3274DB76F}">
      <dgm:prSet phldrT="[Κείμενο]" custT="1"/>
      <dgm:spPr/>
      <dgm:t>
        <a:bodyPr/>
        <a:lstStyle/>
        <a:p>
          <a:r>
            <a:rPr lang="el-GR" sz="1800" dirty="0">
              <a:latin typeface="Comic Sans MS" pitchFamily="66" charset="0"/>
            </a:rPr>
            <a:t> Δεν θα πρέπει να φοριούνται παπούτσια πολύ στενά, με σκληρές άκρες ή άνισες ραφές</a:t>
          </a:r>
        </a:p>
      </dgm:t>
    </dgm:pt>
    <dgm:pt modelId="{ED62B692-02C9-4A2D-8C5D-E2DC3E6B7963}" type="parTrans" cxnId="{8B5ED818-A985-4188-BD3A-4C022C934D28}">
      <dgm:prSet/>
      <dgm:spPr/>
      <dgm:t>
        <a:bodyPr/>
        <a:lstStyle/>
        <a:p>
          <a:endParaRPr lang="el-GR"/>
        </a:p>
      </dgm:t>
    </dgm:pt>
    <dgm:pt modelId="{CD6197B0-D975-4F73-925D-75BBDACB8499}" type="sibTrans" cxnId="{8B5ED818-A985-4188-BD3A-4C022C934D28}">
      <dgm:prSet/>
      <dgm:spPr/>
      <dgm:t>
        <a:bodyPr/>
        <a:lstStyle/>
        <a:p>
          <a:endParaRPr lang="el-GR"/>
        </a:p>
      </dgm:t>
    </dgm:pt>
    <dgm:pt modelId="{377DAA07-9479-4696-B136-A5E2996947B2}" type="pres">
      <dgm:prSet presAssocID="{95F2F849-11FD-4FBB-87C8-AB812833D485}" presName="linearFlow" presStyleCnt="0">
        <dgm:presLayoutVars>
          <dgm:dir/>
          <dgm:animLvl val="lvl"/>
          <dgm:resizeHandles val="exact"/>
        </dgm:presLayoutVars>
      </dgm:prSet>
      <dgm:spPr/>
      <dgm:t>
        <a:bodyPr/>
        <a:lstStyle/>
        <a:p>
          <a:endParaRPr lang="el-GR"/>
        </a:p>
      </dgm:t>
    </dgm:pt>
    <dgm:pt modelId="{A5456AC0-0771-43B6-80A0-5199173C20C7}" type="pres">
      <dgm:prSet presAssocID="{13A548FC-6308-40DE-9053-7A1089315DC3}" presName="composite" presStyleCnt="0"/>
      <dgm:spPr/>
    </dgm:pt>
    <dgm:pt modelId="{55C21E49-5DFB-4F15-ADB6-7ACEE06307A4}" type="pres">
      <dgm:prSet presAssocID="{13A548FC-6308-40DE-9053-7A1089315DC3}" presName="parentText" presStyleLbl="alignNode1" presStyleIdx="0" presStyleCnt="3">
        <dgm:presLayoutVars>
          <dgm:chMax val="1"/>
          <dgm:bulletEnabled val="1"/>
        </dgm:presLayoutVars>
      </dgm:prSet>
      <dgm:spPr/>
      <dgm:t>
        <a:bodyPr/>
        <a:lstStyle/>
        <a:p>
          <a:endParaRPr lang="el-GR"/>
        </a:p>
      </dgm:t>
    </dgm:pt>
    <dgm:pt modelId="{F197020B-9DAD-438D-891B-F1550F5A86B2}" type="pres">
      <dgm:prSet presAssocID="{13A548FC-6308-40DE-9053-7A1089315DC3}" presName="descendantText" presStyleLbl="alignAcc1" presStyleIdx="0" presStyleCnt="3" custScaleY="141017" custLinFactNeighborX="1971" custLinFactNeighborY="-42">
        <dgm:presLayoutVars>
          <dgm:bulletEnabled val="1"/>
        </dgm:presLayoutVars>
      </dgm:prSet>
      <dgm:spPr/>
      <dgm:t>
        <a:bodyPr/>
        <a:lstStyle/>
        <a:p>
          <a:endParaRPr lang="el-GR"/>
        </a:p>
      </dgm:t>
    </dgm:pt>
    <dgm:pt modelId="{D8179068-3BBD-4149-A399-DFAA2CCBA678}" type="pres">
      <dgm:prSet presAssocID="{31BB8F5B-D2AB-4FDF-8ED2-95131216CA55}" presName="sp" presStyleCnt="0"/>
      <dgm:spPr/>
    </dgm:pt>
    <dgm:pt modelId="{A4EF350E-70A2-473A-917F-1D7ECA517494}" type="pres">
      <dgm:prSet presAssocID="{E568C54D-1C43-4C8D-B447-4DE82A1FD713}" presName="composite" presStyleCnt="0"/>
      <dgm:spPr/>
    </dgm:pt>
    <dgm:pt modelId="{8D60747C-D6CC-4CBE-9E92-A95939FF7780}" type="pres">
      <dgm:prSet presAssocID="{E568C54D-1C43-4C8D-B447-4DE82A1FD713}" presName="parentText" presStyleLbl="alignNode1" presStyleIdx="1" presStyleCnt="3">
        <dgm:presLayoutVars>
          <dgm:chMax val="1"/>
          <dgm:bulletEnabled val="1"/>
        </dgm:presLayoutVars>
      </dgm:prSet>
      <dgm:spPr/>
      <dgm:t>
        <a:bodyPr/>
        <a:lstStyle/>
        <a:p>
          <a:endParaRPr lang="el-GR"/>
        </a:p>
      </dgm:t>
    </dgm:pt>
    <dgm:pt modelId="{5C96FC00-5686-43C7-8362-E4CB07934E9D}" type="pres">
      <dgm:prSet presAssocID="{E568C54D-1C43-4C8D-B447-4DE82A1FD713}" presName="descendantText" presStyleLbl="alignAcc1" presStyleIdx="1" presStyleCnt="3" custLinFactNeighborX="1310" custLinFactNeighborY="3991">
        <dgm:presLayoutVars>
          <dgm:bulletEnabled val="1"/>
        </dgm:presLayoutVars>
      </dgm:prSet>
      <dgm:spPr/>
      <dgm:t>
        <a:bodyPr/>
        <a:lstStyle/>
        <a:p>
          <a:endParaRPr lang="el-GR"/>
        </a:p>
      </dgm:t>
    </dgm:pt>
    <dgm:pt modelId="{9C662696-D0F1-4796-8D7C-642EC808D759}" type="pres">
      <dgm:prSet presAssocID="{E3636786-56A0-4A31-94A7-3D9BC9CCB7DA}" presName="sp" presStyleCnt="0"/>
      <dgm:spPr/>
    </dgm:pt>
    <dgm:pt modelId="{1219F9E1-5B8A-422D-BBE6-F79C50AC806D}" type="pres">
      <dgm:prSet presAssocID="{68ECA36C-7FC4-4F49-8A4A-A9C2B3084883}" presName="composite" presStyleCnt="0"/>
      <dgm:spPr/>
    </dgm:pt>
    <dgm:pt modelId="{31D930B5-C089-4AD1-8F01-787CFE3ACBED}" type="pres">
      <dgm:prSet presAssocID="{68ECA36C-7FC4-4F49-8A4A-A9C2B3084883}" presName="parentText" presStyleLbl="alignNode1" presStyleIdx="2" presStyleCnt="3">
        <dgm:presLayoutVars>
          <dgm:chMax val="1"/>
          <dgm:bulletEnabled val="1"/>
        </dgm:presLayoutVars>
      </dgm:prSet>
      <dgm:spPr/>
      <dgm:t>
        <a:bodyPr/>
        <a:lstStyle/>
        <a:p>
          <a:endParaRPr lang="el-GR"/>
        </a:p>
      </dgm:t>
    </dgm:pt>
    <dgm:pt modelId="{D4F9A927-179E-45AD-B898-FCAE3025ED05}" type="pres">
      <dgm:prSet presAssocID="{68ECA36C-7FC4-4F49-8A4A-A9C2B3084883}" presName="descendantText" presStyleLbl="alignAcc1" presStyleIdx="2" presStyleCnt="3" custScaleX="100955" custScaleY="147397">
        <dgm:presLayoutVars>
          <dgm:bulletEnabled val="1"/>
        </dgm:presLayoutVars>
      </dgm:prSet>
      <dgm:spPr/>
      <dgm:t>
        <a:bodyPr/>
        <a:lstStyle/>
        <a:p>
          <a:endParaRPr lang="el-GR"/>
        </a:p>
      </dgm:t>
    </dgm:pt>
  </dgm:ptLst>
  <dgm:cxnLst>
    <dgm:cxn modelId="{1EAD9033-FAF9-4E83-BE49-4BC8E9726C55}" type="presOf" srcId="{E568C54D-1C43-4C8D-B447-4DE82A1FD713}" destId="{8D60747C-D6CC-4CBE-9E92-A95939FF7780}" srcOrd="0" destOrd="0" presId="urn:microsoft.com/office/officeart/2005/8/layout/chevron2"/>
    <dgm:cxn modelId="{6ED5139C-EAA0-41A9-A87C-C00C3F22E4F3}" type="presOf" srcId="{5DCA61E8-9B31-4157-AC46-195B0A9F81CB}" destId="{5C96FC00-5686-43C7-8362-E4CB07934E9D}" srcOrd="0" destOrd="0" presId="urn:microsoft.com/office/officeart/2005/8/layout/chevron2"/>
    <dgm:cxn modelId="{5412B99D-6181-4B56-B5B4-AC01B0C85888}" srcId="{13A548FC-6308-40DE-9053-7A1089315DC3}" destId="{206146B4-0131-486E-A7EF-B2428D52B956}" srcOrd="0" destOrd="0" parTransId="{47F43A98-8AFE-474E-A7EF-4096AE30B2A1}" sibTransId="{EA926102-1F02-44F7-A504-44F75A2B8889}"/>
    <dgm:cxn modelId="{E99A03E4-CAD9-4DE4-AFAD-1E464664395C}" type="presOf" srcId="{68ECA36C-7FC4-4F49-8A4A-A9C2B3084883}" destId="{31D930B5-C089-4AD1-8F01-787CFE3ACBED}" srcOrd="0" destOrd="0" presId="urn:microsoft.com/office/officeart/2005/8/layout/chevron2"/>
    <dgm:cxn modelId="{981B3B23-1DCF-47ED-8B50-49F1CAA9D158}" srcId="{95F2F849-11FD-4FBB-87C8-AB812833D485}" destId="{68ECA36C-7FC4-4F49-8A4A-A9C2B3084883}" srcOrd="2" destOrd="0" parTransId="{4A5DA33B-F6F7-441E-9C7F-8A8D337B0156}" sibTransId="{BFFCD7C1-855E-4034-A8E7-BDB90A9AB467}"/>
    <dgm:cxn modelId="{DB19CE8E-E7C6-4942-B467-F9CA7DEBEDAD}" type="presOf" srcId="{95F2F849-11FD-4FBB-87C8-AB812833D485}" destId="{377DAA07-9479-4696-B136-A5E2996947B2}" srcOrd="0" destOrd="0" presId="urn:microsoft.com/office/officeart/2005/8/layout/chevron2"/>
    <dgm:cxn modelId="{8B5ED818-A985-4188-BD3A-4C022C934D28}" srcId="{68ECA36C-7FC4-4F49-8A4A-A9C2B3084883}" destId="{0C8C89B1-C58A-4ACC-B8EB-67A3274DB76F}" srcOrd="1" destOrd="0" parTransId="{ED62B692-02C9-4A2D-8C5D-E2DC3E6B7963}" sibTransId="{CD6197B0-D975-4F73-925D-75BBDACB8499}"/>
    <dgm:cxn modelId="{25DF6057-6100-4393-A0F3-9158DA315236}" type="presOf" srcId="{13A548FC-6308-40DE-9053-7A1089315DC3}" destId="{55C21E49-5DFB-4F15-ADB6-7ACEE06307A4}" srcOrd="0" destOrd="0" presId="urn:microsoft.com/office/officeart/2005/8/layout/chevron2"/>
    <dgm:cxn modelId="{AD1E46DA-40A2-42A3-91FE-03515C8DA01D}" type="presOf" srcId="{0C8C89B1-C58A-4ACC-B8EB-67A3274DB76F}" destId="{D4F9A927-179E-45AD-B898-FCAE3025ED05}" srcOrd="0" destOrd="1" presId="urn:microsoft.com/office/officeart/2005/8/layout/chevron2"/>
    <dgm:cxn modelId="{CB7914FE-9BD4-4788-BD8F-941EF75B0F58}" srcId="{68ECA36C-7FC4-4F49-8A4A-A9C2B3084883}" destId="{CAF9FE24-A4EC-4F43-8F34-3BA5AE59F147}" srcOrd="0" destOrd="0" parTransId="{F873B7AB-1B35-4431-9991-1A2CEE135393}" sibTransId="{CE4A2B6F-901B-4F48-8911-AC33DB252405}"/>
    <dgm:cxn modelId="{B96F1AA3-D3FB-47B7-AAFB-1FE9C08763E7}" srcId="{13A548FC-6308-40DE-9053-7A1089315DC3}" destId="{40A87872-B881-4A63-927A-2571BB5F5390}" srcOrd="1" destOrd="0" parTransId="{905E71A0-B4DE-4C70-A714-FA647E00B980}" sibTransId="{31B78A82-DE30-4596-8020-3DBF901B8EB8}"/>
    <dgm:cxn modelId="{12D068BE-79D0-4C72-96D5-D205461E0503}" srcId="{95F2F849-11FD-4FBB-87C8-AB812833D485}" destId="{E568C54D-1C43-4C8D-B447-4DE82A1FD713}" srcOrd="1" destOrd="0" parTransId="{E0F0DC1A-FD2B-4524-BB25-C4734DA69E1F}" sibTransId="{E3636786-56A0-4A31-94A7-3D9BC9CCB7DA}"/>
    <dgm:cxn modelId="{F16B03F2-9A93-4035-81EE-3F7A26664BAE}" type="presOf" srcId="{206146B4-0131-486E-A7EF-B2428D52B956}" destId="{F197020B-9DAD-438D-891B-F1550F5A86B2}" srcOrd="0" destOrd="0" presId="urn:microsoft.com/office/officeart/2005/8/layout/chevron2"/>
    <dgm:cxn modelId="{413F2343-16A5-4879-BBE6-4BD949010A02}" srcId="{95F2F849-11FD-4FBB-87C8-AB812833D485}" destId="{13A548FC-6308-40DE-9053-7A1089315DC3}" srcOrd="0" destOrd="0" parTransId="{E36B35CD-CA7D-4EAC-8C6F-7DADFE1060D2}" sibTransId="{31BB8F5B-D2AB-4FDF-8ED2-95131216CA55}"/>
    <dgm:cxn modelId="{F0DB6850-01EA-46B2-B849-5427B78A0453}" type="presOf" srcId="{CAF9FE24-A4EC-4F43-8F34-3BA5AE59F147}" destId="{D4F9A927-179E-45AD-B898-FCAE3025ED05}" srcOrd="0" destOrd="0" presId="urn:microsoft.com/office/officeart/2005/8/layout/chevron2"/>
    <dgm:cxn modelId="{6ECCABE4-0036-43A1-93CF-A5CBD7E2A42C}" type="presOf" srcId="{40A87872-B881-4A63-927A-2571BB5F5390}" destId="{F197020B-9DAD-438D-891B-F1550F5A86B2}" srcOrd="0" destOrd="1" presId="urn:microsoft.com/office/officeart/2005/8/layout/chevron2"/>
    <dgm:cxn modelId="{B16766DA-378E-474B-B43C-83C2FC4009FC}" srcId="{E568C54D-1C43-4C8D-B447-4DE82A1FD713}" destId="{5DCA61E8-9B31-4157-AC46-195B0A9F81CB}" srcOrd="0" destOrd="0" parTransId="{4626A155-7EED-4880-B82A-06AC7F272028}" sibTransId="{54FEF087-9D64-4ED6-8C13-4C52BD9C4194}"/>
    <dgm:cxn modelId="{A4B97924-2938-47DC-AF26-CDF45248352A}" type="presParOf" srcId="{377DAA07-9479-4696-B136-A5E2996947B2}" destId="{A5456AC0-0771-43B6-80A0-5199173C20C7}" srcOrd="0" destOrd="0" presId="urn:microsoft.com/office/officeart/2005/8/layout/chevron2"/>
    <dgm:cxn modelId="{521DAACD-AFB0-466E-B23D-887A138CC133}" type="presParOf" srcId="{A5456AC0-0771-43B6-80A0-5199173C20C7}" destId="{55C21E49-5DFB-4F15-ADB6-7ACEE06307A4}" srcOrd="0" destOrd="0" presId="urn:microsoft.com/office/officeart/2005/8/layout/chevron2"/>
    <dgm:cxn modelId="{1FF41067-324C-42B9-8EE7-7601187BDE4B}" type="presParOf" srcId="{A5456AC0-0771-43B6-80A0-5199173C20C7}" destId="{F197020B-9DAD-438D-891B-F1550F5A86B2}" srcOrd="1" destOrd="0" presId="urn:microsoft.com/office/officeart/2005/8/layout/chevron2"/>
    <dgm:cxn modelId="{3CFA3C2F-00D5-40DA-8085-8D55D084C27C}" type="presParOf" srcId="{377DAA07-9479-4696-B136-A5E2996947B2}" destId="{D8179068-3BBD-4149-A399-DFAA2CCBA678}" srcOrd="1" destOrd="0" presId="urn:microsoft.com/office/officeart/2005/8/layout/chevron2"/>
    <dgm:cxn modelId="{B645686E-11F5-404E-B3FD-03AEA8DC2049}" type="presParOf" srcId="{377DAA07-9479-4696-B136-A5E2996947B2}" destId="{A4EF350E-70A2-473A-917F-1D7ECA517494}" srcOrd="2" destOrd="0" presId="urn:microsoft.com/office/officeart/2005/8/layout/chevron2"/>
    <dgm:cxn modelId="{A36E8D7E-913B-46F9-8A34-070E46FBB866}" type="presParOf" srcId="{A4EF350E-70A2-473A-917F-1D7ECA517494}" destId="{8D60747C-D6CC-4CBE-9E92-A95939FF7780}" srcOrd="0" destOrd="0" presId="urn:microsoft.com/office/officeart/2005/8/layout/chevron2"/>
    <dgm:cxn modelId="{64CCCD94-C518-4E37-B16C-A3B84CEFE904}" type="presParOf" srcId="{A4EF350E-70A2-473A-917F-1D7ECA517494}" destId="{5C96FC00-5686-43C7-8362-E4CB07934E9D}" srcOrd="1" destOrd="0" presId="urn:microsoft.com/office/officeart/2005/8/layout/chevron2"/>
    <dgm:cxn modelId="{E86DCD9F-98C4-4B62-9D3C-7A0AE50A5B8D}" type="presParOf" srcId="{377DAA07-9479-4696-B136-A5E2996947B2}" destId="{9C662696-D0F1-4796-8D7C-642EC808D759}" srcOrd="3" destOrd="0" presId="urn:microsoft.com/office/officeart/2005/8/layout/chevron2"/>
    <dgm:cxn modelId="{CA7AEC97-3A91-44F3-A6CA-4D35B0FA7F37}" type="presParOf" srcId="{377DAA07-9479-4696-B136-A5E2996947B2}" destId="{1219F9E1-5B8A-422D-BBE6-F79C50AC806D}" srcOrd="4" destOrd="0" presId="urn:microsoft.com/office/officeart/2005/8/layout/chevron2"/>
    <dgm:cxn modelId="{6A7D64EA-3F17-410E-98DC-4414DA93FFBD}" type="presParOf" srcId="{1219F9E1-5B8A-422D-BBE6-F79C50AC806D}" destId="{31D930B5-C089-4AD1-8F01-787CFE3ACBED}" srcOrd="0" destOrd="0" presId="urn:microsoft.com/office/officeart/2005/8/layout/chevron2"/>
    <dgm:cxn modelId="{822DAD84-1C23-4341-AB3C-B66E0792117D}" type="presParOf" srcId="{1219F9E1-5B8A-422D-BBE6-F79C50AC806D}" destId="{D4F9A927-179E-45AD-B898-FCAE3025ED0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DDBAA7-DC06-42E1-930E-64E2F5B8BA6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202468C2-795E-45D1-89CB-0AE8CFBF4709}">
      <dgm:prSet phldrT="[Κείμενο]" custT="1"/>
      <dgm:spPr/>
      <dgm:t>
        <a:bodyPr/>
        <a:lstStyle/>
        <a:p>
          <a:r>
            <a:rPr lang="el-GR" sz="1800" b="1" dirty="0">
              <a:latin typeface="Comic Sans MS" pitchFamily="66" charset="0"/>
            </a:rPr>
            <a:t>Σακχαρώδης διαβήτης</a:t>
          </a:r>
        </a:p>
      </dgm:t>
    </dgm:pt>
    <dgm:pt modelId="{ECBF51ED-82E3-4264-A8CB-720095D746E3}" type="parTrans" cxnId="{8D323423-CDE1-4910-B299-0A76B65B8068}">
      <dgm:prSet/>
      <dgm:spPr/>
      <dgm:t>
        <a:bodyPr/>
        <a:lstStyle/>
        <a:p>
          <a:endParaRPr lang="el-GR"/>
        </a:p>
      </dgm:t>
    </dgm:pt>
    <dgm:pt modelId="{19960BF4-0B27-4C65-B236-11D4E4A45265}" type="sibTrans" cxnId="{8D323423-CDE1-4910-B299-0A76B65B8068}">
      <dgm:prSet/>
      <dgm:spPr/>
      <dgm:t>
        <a:bodyPr/>
        <a:lstStyle/>
        <a:p>
          <a:endParaRPr lang="el-GR"/>
        </a:p>
      </dgm:t>
    </dgm:pt>
    <dgm:pt modelId="{AD3D470A-C596-4BBE-8857-81BC8B29F767}">
      <dgm:prSet phldrT="[Κείμενο]" custT="1"/>
      <dgm:spPr/>
      <dgm:t>
        <a:bodyPr/>
        <a:lstStyle/>
        <a:p>
          <a:r>
            <a:rPr lang="el-GR" sz="1800" b="1" dirty="0">
              <a:solidFill>
                <a:srgbClr val="C00000"/>
              </a:solidFill>
              <a:latin typeface="Comic Sans MS" pitchFamily="66" charset="0"/>
            </a:rPr>
            <a:t>Μικροαγγειακές</a:t>
          </a:r>
          <a:r>
            <a:rPr lang="el-GR" sz="1800" dirty="0">
              <a:latin typeface="Comic Sans MS" pitchFamily="66" charset="0"/>
            </a:rPr>
            <a:t> επιπλοκές </a:t>
          </a:r>
        </a:p>
      </dgm:t>
    </dgm:pt>
    <dgm:pt modelId="{D557F8DA-7BD8-4394-B575-C30B3DA4D409}" type="parTrans" cxnId="{D5305B13-B2AD-4BCB-8A34-FFF6644C7992}">
      <dgm:prSet/>
      <dgm:spPr/>
      <dgm:t>
        <a:bodyPr/>
        <a:lstStyle/>
        <a:p>
          <a:endParaRPr lang="el-GR" dirty="0"/>
        </a:p>
      </dgm:t>
    </dgm:pt>
    <dgm:pt modelId="{C3A23E0B-78F5-474B-B0F4-2E2F47B0D833}" type="sibTrans" cxnId="{D5305B13-B2AD-4BCB-8A34-FFF6644C7992}">
      <dgm:prSet/>
      <dgm:spPr/>
      <dgm:t>
        <a:bodyPr/>
        <a:lstStyle/>
        <a:p>
          <a:endParaRPr lang="el-GR"/>
        </a:p>
      </dgm:t>
    </dgm:pt>
    <dgm:pt modelId="{80564BE0-CA1F-4C74-B35B-FB80D5F1FCFD}">
      <dgm:prSet phldrT="[Κείμενο]" custT="1"/>
      <dgm:spPr/>
      <dgm:t>
        <a:bodyPr/>
        <a:lstStyle/>
        <a:p>
          <a:r>
            <a:rPr lang="el-GR" sz="1800" b="1" dirty="0">
              <a:solidFill>
                <a:srgbClr val="C00000"/>
              </a:solidFill>
              <a:latin typeface="Comic Sans MS" pitchFamily="66" charset="0"/>
            </a:rPr>
            <a:t>Μακροαγγειακές </a:t>
          </a:r>
          <a:r>
            <a:rPr lang="el-GR" sz="1800" dirty="0">
              <a:latin typeface="Comic Sans MS" pitchFamily="66" charset="0"/>
            </a:rPr>
            <a:t>επιπλοκές</a:t>
          </a:r>
        </a:p>
      </dgm:t>
    </dgm:pt>
    <dgm:pt modelId="{AFF8F9A2-3A2F-4C47-961A-4864CF961EE7}" type="parTrans" cxnId="{09AAC991-9C09-4357-A2D4-3F96DFFCA399}">
      <dgm:prSet/>
      <dgm:spPr/>
      <dgm:t>
        <a:bodyPr/>
        <a:lstStyle/>
        <a:p>
          <a:endParaRPr lang="el-GR" dirty="0"/>
        </a:p>
      </dgm:t>
    </dgm:pt>
    <dgm:pt modelId="{3C357E4C-1E7B-42E0-923D-FD3AD6948E9E}" type="sibTrans" cxnId="{09AAC991-9C09-4357-A2D4-3F96DFFCA399}">
      <dgm:prSet/>
      <dgm:spPr/>
      <dgm:t>
        <a:bodyPr/>
        <a:lstStyle/>
        <a:p>
          <a:endParaRPr lang="el-GR"/>
        </a:p>
      </dgm:t>
    </dgm:pt>
    <dgm:pt modelId="{C9744191-715E-43EE-97A9-563A7B1C729D}" type="pres">
      <dgm:prSet presAssocID="{09DDBAA7-DC06-42E1-930E-64E2F5B8BA6F}" presName="hierChild1" presStyleCnt="0">
        <dgm:presLayoutVars>
          <dgm:chPref val="1"/>
          <dgm:dir/>
          <dgm:animOne val="branch"/>
          <dgm:animLvl val="lvl"/>
          <dgm:resizeHandles/>
        </dgm:presLayoutVars>
      </dgm:prSet>
      <dgm:spPr/>
      <dgm:t>
        <a:bodyPr/>
        <a:lstStyle/>
        <a:p>
          <a:endParaRPr lang="el-GR"/>
        </a:p>
      </dgm:t>
    </dgm:pt>
    <dgm:pt modelId="{D63D448F-B8A5-4ABC-9051-706915C3FA63}" type="pres">
      <dgm:prSet presAssocID="{202468C2-795E-45D1-89CB-0AE8CFBF4709}" presName="hierRoot1" presStyleCnt="0"/>
      <dgm:spPr/>
    </dgm:pt>
    <dgm:pt modelId="{BA7EBA2E-1909-4FD1-AE7E-0C3656358F50}" type="pres">
      <dgm:prSet presAssocID="{202468C2-795E-45D1-89CB-0AE8CFBF4709}" presName="composite" presStyleCnt="0"/>
      <dgm:spPr/>
    </dgm:pt>
    <dgm:pt modelId="{361210EE-4630-439A-BE1A-1698B1F250CB}" type="pres">
      <dgm:prSet presAssocID="{202468C2-795E-45D1-89CB-0AE8CFBF4709}" presName="background" presStyleLbl="node0" presStyleIdx="0" presStyleCnt="1"/>
      <dgm:spPr/>
    </dgm:pt>
    <dgm:pt modelId="{8A343C54-7023-4326-970C-D945354952CA}" type="pres">
      <dgm:prSet presAssocID="{202468C2-795E-45D1-89CB-0AE8CFBF4709}" presName="text" presStyleLbl="fgAcc0" presStyleIdx="0" presStyleCnt="1" custScaleX="162372">
        <dgm:presLayoutVars>
          <dgm:chPref val="3"/>
        </dgm:presLayoutVars>
      </dgm:prSet>
      <dgm:spPr/>
      <dgm:t>
        <a:bodyPr/>
        <a:lstStyle/>
        <a:p>
          <a:endParaRPr lang="el-GR"/>
        </a:p>
      </dgm:t>
    </dgm:pt>
    <dgm:pt modelId="{A367AED1-C6DB-4BF4-9737-A9B20C47C18E}" type="pres">
      <dgm:prSet presAssocID="{202468C2-795E-45D1-89CB-0AE8CFBF4709}" presName="hierChild2" presStyleCnt="0"/>
      <dgm:spPr/>
    </dgm:pt>
    <dgm:pt modelId="{4111838A-56ED-4B76-9EA2-709B2244C8FD}" type="pres">
      <dgm:prSet presAssocID="{D557F8DA-7BD8-4394-B575-C30B3DA4D409}" presName="Name10" presStyleLbl="parChTrans1D2" presStyleIdx="0" presStyleCnt="2"/>
      <dgm:spPr/>
      <dgm:t>
        <a:bodyPr/>
        <a:lstStyle/>
        <a:p>
          <a:endParaRPr lang="el-GR"/>
        </a:p>
      </dgm:t>
    </dgm:pt>
    <dgm:pt modelId="{72D1CD30-F164-4467-BD2A-221405A95399}" type="pres">
      <dgm:prSet presAssocID="{AD3D470A-C596-4BBE-8857-81BC8B29F767}" presName="hierRoot2" presStyleCnt="0"/>
      <dgm:spPr/>
    </dgm:pt>
    <dgm:pt modelId="{3B3FC7E7-3FEB-4432-8A51-D10BAB09F0BD}" type="pres">
      <dgm:prSet presAssocID="{AD3D470A-C596-4BBE-8857-81BC8B29F767}" presName="composite2" presStyleCnt="0"/>
      <dgm:spPr/>
    </dgm:pt>
    <dgm:pt modelId="{8BA5657A-E749-4F3F-9BEA-C45248931525}" type="pres">
      <dgm:prSet presAssocID="{AD3D470A-C596-4BBE-8857-81BC8B29F767}" presName="background2" presStyleLbl="node2" presStyleIdx="0" presStyleCnt="2"/>
      <dgm:spPr/>
    </dgm:pt>
    <dgm:pt modelId="{0F6BBC83-21D2-426E-9DC9-A26F7D1258B9}" type="pres">
      <dgm:prSet presAssocID="{AD3D470A-C596-4BBE-8857-81BC8B29F767}" presName="text2" presStyleLbl="fgAcc2" presStyleIdx="0" presStyleCnt="2" custScaleX="180062" custLinFactX="-25967" custLinFactNeighborX="-100000" custLinFactNeighborY="-1563">
        <dgm:presLayoutVars>
          <dgm:chPref val="3"/>
        </dgm:presLayoutVars>
      </dgm:prSet>
      <dgm:spPr/>
      <dgm:t>
        <a:bodyPr/>
        <a:lstStyle/>
        <a:p>
          <a:endParaRPr lang="el-GR"/>
        </a:p>
      </dgm:t>
    </dgm:pt>
    <dgm:pt modelId="{FF3995CF-025E-44B8-97B9-79DF6270D896}" type="pres">
      <dgm:prSet presAssocID="{AD3D470A-C596-4BBE-8857-81BC8B29F767}" presName="hierChild3" presStyleCnt="0"/>
      <dgm:spPr/>
    </dgm:pt>
    <dgm:pt modelId="{07C891DE-BFE8-4BE6-B770-7D7B139F87BA}" type="pres">
      <dgm:prSet presAssocID="{AFF8F9A2-3A2F-4C47-961A-4864CF961EE7}" presName="Name10" presStyleLbl="parChTrans1D2" presStyleIdx="1" presStyleCnt="2"/>
      <dgm:spPr/>
      <dgm:t>
        <a:bodyPr/>
        <a:lstStyle/>
        <a:p>
          <a:endParaRPr lang="el-GR"/>
        </a:p>
      </dgm:t>
    </dgm:pt>
    <dgm:pt modelId="{1B076F79-F5FC-4706-8737-1DE7F70EA9EF}" type="pres">
      <dgm:prSet presAssocID="{80564BE0-CA1F-4C74-B35B-FB80D5F1FCFD}" presName="hierRoot2" presStyleCnt="0"/>
      <dgm:spPr/>
    </dgm:pt>
    <dgm:pt modelId="{53758275-4458-45FD-9C83-0F1FB8DE1159}" type="pres">
      <dgm:prSet presAssocID="{80564BE0-CA1F-4C74-B35B-FB80D5F1FCFD}" presName="composite2" presStyleCnt="0"/>
      <dgm:spPr/>
    </dgm:pt>
    <dgm:pt modelId="{84EE17AE-EAA7-4904-8BA8-220279454F5B}" type="pres">
      <dgm:prSet presAssocID="{80564BE0-CA1F-4C74-B35B-FB80D5F1FCFD}" presName="background2" presStyleLbl="node2" presStyleIdx="1" presStyleCnt="2"/>
      <dgm:spPr/>
    </dgm:pt>
    <dgm:pt modelId="{A1BFCE49-AC19-4535-96AA-155F39C9316B}" type="pres">
      <dgm:prSet presAssocID="{80564BE0-CA1F-4C74-B35B-FB80D5F1FCFD}" presName="text2" presStyleLbl="fgAcc2" presStyleIdx="1" presStyleCnt="2" custScaleX="206421" custLinFactX="73086" custLinFactNeighborX="100000" custLinFactNeighborY="2861">
        <dgm:presLayoutVars>
          <dgm:chPref val="3"/>
        </dgm:presLayoutVars>
      </dgm:prSet>
      <dgm:spPr/>
      <dgm:t>
        <a:bodyPr/>
        <a:lstStyle/>
        <a:p>
          <a:endParaRPr lang="el-GR"/>
        </a:p>
      </dgm:t>
    </dgm:pt>
    <dgm:pt modelId="{1C6B2E3C-753D-4512-81B7-95181957689D}" type="pres">
      <dgm:prSet presAssocID="{80564BE0-CA1F-4C74-B35B-FB80D5F1FCFD}" presName="hierChild3" presStyleCnt="0"/>
      <dgm:spPr/>
    </dgm:pt>
  </dgm:ptLst>
  <dgm:cxnLst>
    <dgm:cxn modelId="{D5305B13-B2AD-4BCB-8A34-FFF6644C7992}" srcId="{202468C2-795E-45D1-89CB-0AE8CFBF4709}" destId="{AD3D470A-C596-4BBE-8857-81BC8B29F767}" srcOrd="0" destOrd="0" parTransId="{D557F8DA-7BD8-4394-B575-C30B3DA4D409}" sibTransId="{C3A23E0B-78F5-474B-B0F4-2E2F47B0D833}"/>
    <dgm:cxn modelId="{E9F489B3-403B-4E21-9FC0-AF5AB6301F7A}" type="presOf" srcId="{D557F8DA-7BD8-4394-B575-C30B3DA4D409}" destId="{4111838A-56ED-4B76-9EA2-709B2244C8FD}" srcOrd="0" destOrd="0" presId="urn:microsoft.com/office/officeart/2005/8/layout/hierarchy1"/>
    <dgm:cxn modelId="{09AAC991-9C09-4357-A2D4-3F96DFFCA399}" srcId="{202468C2-795E-45D1-89CB-0AE8CFBF4709}" destId="{80564BE0-CA1F-4C74-B35B-FB80D5F1FCFD}" srcOrd="1" destOrd="0" parTransId="{AFF8F9A2-3A2F-4C47-961A-4864CF961EE7}" sibTransId="{3C357E4C-1E7B-42E0-923D-FD3AD6948E9E}"/>
    <dgm:cxn modelId="{E7D32DF3-4BE6-4510-A3BC-3CCD6CF116C7}" type="presOf" srcId="{202468C2-795E-45D1-89CB-0AE8CFBF4709}" destId="{8A343C54-7023-4326-970C-D945354952CA}" srcOrd="0" destOrd="0" presId="urn:microsoft.com/office/officeart/2005/8/layout/hierarchy1"/>
    <dgm:cxn modelId="{06B0F8AF-7852-404B-8FBD-BA17D8D4E923}" type="presOf" srcId="{80564BE0-CA1F-4C74-B35B-FB80D5F1FCFD}" destId="{A1BFCE49-AC19-4535-96AA-155F39C9316B}" srcOrd="0" destOrd="0" presId="urn:microsoft.com/office/officeart/2005/8/layout/hierarchy1"/>
    <dgm:cxn modelId="{71722B34-61CC-4FD7-BBDA-044489AF148C}" type="presOf" srcId="{09DDBAA7-DC06-42E1-930E-64E2F5B8BA6F}" destId="{C9744191-715E-43EE-97A9-563A7B1C729D}" srcOrd="0" destOrd="0" presId="urn:microsoft.com/office/officeart/2005/8/layout/hierarchy1"/>
    <dgm:cxn modelId="{CBC16563-108D-4E71-8009-8FDED2A735CA}" type="presOf" srcId="{AD3D470A-C596-4BBE-8857-81BC8B29F767}" destId="{0F6BBC83-21D2-426E-9DC9-A26F7D1258B9}" srcOrd="0" destOrd="0" presId="urn:microsoft.com/office/officeart/2005/8/layout/hierarchy1"/>
    <dgm:cxn modelId="{8D323423-CDE1-4910-B299-0A76B65B8068}" srcId="{09DDBAA7-DC06-42E1-930E-64E2F5B8BA6F}" destId="{202468C2-795E-45D1-89CB-0AE8CFBF4709}" srcOrd="0" destOrd="0" parTransId="{ECBF51ED-82E3-4264-A8CB-720095D746E3}" sibTransId="{19960BF4-0B27-4C65-B236-11D4E4A45265}"/>
    <dgm:cxn modelId="{739A7F79-E431-43EA-B3B5-FFB4A3A6BD63}" type="presOf" srcId="{AFF8F9A2-3A2F-4C47-961A-4864CF961EE7}" destId="{07C891DE-BFE8-4BE6-B770-7D7B139F87BA}" srcOrd="0" destOrd="0" presId="urn:microsoft.com/office/officeart/2005/8/layout/hierarchy1"/>
    <dgm:cxn modelId="{6364ECE6-C5C3-4E1F-89E5-6B5839D9C514}" type="presParOf" srcId="{C9744191-715E-43EE-97A9-563A7B1C729D}" destId="{D63D448F-B8A5-4ABC-9051-706915C3FA63}" srcOrd="0" destOrd="0" presId="urn:microsoft.com/office/officeart/2005/8/layout/hierarchy1"/>
    <dgm:cxn modelId="{C041BFE2-BF71-4D40-8DAC-8E9558DFD840}" type="presParOf" srcId="{D63D448F-B8A5-4ABC-9051-706915C3FA63}" destId="{BA7EBA2E-1909-4FD1-AE7E-0C3656358F50}" srcOrd="0" destOrd="0" presId="urn:microsoft.com/office/officeart/2005/8/layout/hierarchy1"/>
    <dgm:cxn modelId="{CE8B19AE-6346-4955-9E43-D4FEAB8F9E02}" type="presParOf" srcId="{BA7EBA2E-1909-4FD1-AE7E-0C3656358F50}" destId="{361210EE-4630-439A-BE1A-1698B1F250CB}" srcOrd="0" destOrd="0" presId="urn:microsoft.com/office/officeart/2005/8/layout/hierarchy1"/>
    <dgm:cxn modelId="{0D5F1665-CF9F-4AD5-B40D-91B8093A7AF5}" type="presParOf" srcId="{BA7EBA2E-1909-4FD1-AE7E-0C3656358F50}" destId="{8A343C54-7023-4326-970C-D945354952CA}" srcOrd="1" destOrd="0" presId="urn:microsoft.com/office/officeart/2005/8/layout/hierarchy1"/>
    <dgm:cxn modelId="{10313C98-9544-436D-824C-F1832FD7BF28}" type="presParOf" srcId="{D63D448F-B8A5-4ABC-9051-706915C3FA63}" destId="{A367AED1-C6DB-4BF4-9737-A9B20C47C18E}" srcOrd="1" destOrd="0" presId="urn:microsoft.com/office/officeart/2005/8/layout/hierarchy1"/>
    <dgm:cxn modelId="{C343F8EA-C100-43CC-BAEA-00DA1D63728F}" type="presParOf" srcId="{A367AED1-C6DB-4BF4-9737-A9B20C47C18E}" destId="{4111838A-56ED-4B76-9EA2-709B2244C8FD}" srcOrd="0" destOrd="0" presId="urn:microsoft.com/office/officeart/2005/8/layout/hierarchy1"/>
    <dgm:cxn modelId="{220A6735-CFDF-4004-8C1B-81EB842C9564}" type="presParOf" srcId="{A367AED1-C6DB-4BF4-9737-A9B20C47C18E}" destId="{72D1CD30-F164-4467-BD2A-221405A95399}" srcOrd="1" destOrd="0" presId="urn:microsoft.com/office/officeart/2005/8/layout/hierarchy1"/>
    <dgm:cxn modelId="{B7C67039-88BE-4107-9EE4-604E3D498E34}" type="presParOf" srcId="{72D1CD30-F164-4467-BD2A-221405A95399}" destId="{3B3FC7E7-3FEB-4432-8A51-D10BAB09F0BD}" srcOrd="0" destOrd="0" presId="urn:microsoft.com/office/officeart/2005/8/layout/hierarchy1"/>
    <dgm:cxn modelId="{AF2838AF-2033-4457-887D-0BD884CEADA3}" type="presParOf" srcId="{3B3FC7E7-3FEB-4432-8A51-D10BAB09F0BD}" destId="{8BA5657A-E749-4F3F-9BEA-C45248931525}" srcOrd="0" destOrd="0" presId="urn:microsoft.com/office/officeart/2005/8/layout/hierarchy1"/>
    <dgm:cxn modelId="{644CCCAE-C309-4D20-BF99-5E6876713BC5}" type="presParOf" srcId="{3B3FC7E7-3FEB-4432-8A51-D10BAB09F0BD}" destId="{0F6BBC83-21D2-426E-9DC9-A26F7D1258B9}" srcOrd="1" destOrd="0" presId="urn:microsoft.com/office/officeart/2005/8/layout/hierarchy1"/>
    <dgm:cxn modelId="{94C47389-6EEC-44E8-8D79-6B961F55FDF0}" type="presParOf" srcId="{72D1CD30-F164-4467-BD2A-221405A95399}" destId="{FF3995CF-025E-44B8-97B9-79DF6270D896}" srcOrd="1" destOrd="0" presId="urn:microsoft.com/office/officeart/2005/8/layout/hierarchy1"/>
    <dgm:cxn modelId="{39FDE970-562F-4AD4-AF79-C1CF0C564264}" type="presParOf" srcId="{A367AED1-C6DB-4BF4-9737-A9B20C47C18E}" destId="{07C891DE-BFE8-4BE6-B770-7D7B139F87BA}" srcOrd="2" destOrd="0" presId="urn:microsoft.com/office/officeart/2005/8/layout/hierarchy1"/>
    <dgm:cxn modelId="{420CC3C5-ED1E-4432-AA23-CAD4042556CE}" type="presParOf" srcId="{A367AED1-C6DB-4BF4-9737-A9B20C47C18E}" destId="{1B076F79-F5FC-4706-8737-1DE7F70EA9EF}" srcOrd="3" destOrd="0" presId="urn:microsoft.com/office/officeart/2005/8/layout/hierarchy1"/>
    <dgm:cxn modelId="{25D8313C-322D-4C0D-ACAC-BB2C60F28365}" type="presParOf" srcId="{1B076F79-F5FC-4706-8737-1DE7F70EA9EF}" destId="{53758275-4458-45FD-9C83-0F1FB8DE1159}" srcOrd="0" destOrd="0" presId="urn:microsoft.com/office/officeart/2005/8/layout/hierarchy1"/>
    <dgm:cxn modelId="{F54E0C30-F061-4E70-9EA5-014E10E60C55}" type="presParOf" srcId="{53758275-4458-45FD-9C83-0F1FB8DE1159}" destId="{84EE17AE-EAA7-4904-8BA8-220279454F5B}" srcOrd="0" destOrd="0" presId="urn:microsoft.com/office/officeart/2005/8/layout/hierarchy1"/>
    <dgm:cxn modelId="{E1E777FC-66A1-451C-BB38-FEDCD61E2F49}" type="presParOf" srcId="{53758275-4458-45FD-9C83-0F1FB8DE1159}" destId="{A1BFCE49-AC19-4535-96AA-155F39C9316B}" srcOrd="1" destOrd="0" presId="urn:microsoft.com/office/officeart/2005/8/layout/hierarchy1"/>
    <dgm:cxn modelId="{DC283396-514A-45DD-A57C-750A44DF8794}" type="presParOf" srcId="{1B076F79-F5FC-4706-8737-1DE7F70EA9EF}" destId="{1C6B2E3C-753D-4512-81B7-95181957689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5F2F849-11FD-4FBB-87C8-AB812833D485}" type="doc">
      <dgm:prSet loTypeId="urn:microsoft.com/office/officeart/2005/8/layout/chevron2" loCatId="list" qsTypeId="urn:microsoft.com/office/officeart/2005/8/quickstyle/simple5" qsCatId="simple" csTypeId="urn:microsoft.com/office/officeart/2005/8/colors/accent1_2" csCatId="accent1" phldr="1"/>
      <dgm:spPr/>
      <dgm:t>
        <a:bodyPr/>
        <a:lstStyle/>
        <a:p>
          <a:endParaRPr lang="el-GR"/>
        </a:p>
      </dgm:t>
    </dgm:pt>
    <dgm:pt modelId="{13A548FC-6308-40DE-9053-7A1089315DC3}">
      <dgm:prSet phldrT="[Κείμενο]"/>
      <dgm:spPr>
        <a:solidFill>
          <a:schemeClr val="lt1">
            <a:hueOff val="0"/>
            <a:satOff val="0"/>
            <a:lumOff val="0"/>
          </a:schemeClr>
        </a:solidFill>
        <a:ln w="114300">
          <a:solidFill>
            <a:schemeClr val="accent4">
              <a:lumMod val="75000"/>
            </a:schemeClr>
          </a:solidFill>
        </a:ln>
      </dgm:spPr>
      <dgm:t>
        <a:bodyPr/>
        <a:lstStyle/>
        <a:p>
          <a:r>
            <a:rPr lang="el-GR" b="1" dirty="0">
              <a:solidFill>
                <a:schemeClr val="tx1"/>
              </a:solidFill>
              <a:latin typeface="Comic Sans MS" pitchFamily="66" charset="0"/>
            </a:rPr>
            <a:t>4.</a:t>
          </a:r>
        </a:p>
      </dgm:t>
    </dgm:pt>
    <dgm:pt modelId="{E36B35CD-CA7D-4EAC-8C6F-7DADFE1060D2}" type="parTrans" cxnId="{413F2343-16A5-4879-BBE6-4BD949010A02}">
      <dgm:prSet/>
      <dgm:spPr/>
      <dgm:t>
        <a:bodyPr/>
        <a:lstStyle/>
        <a:p>
          <a:endParaRPr lang="el-GR"/>
        </a:p>
      </dgm:t>
    </dgm:pt>
    <dgm:pt modelId="{31BB8F5B-D2AB-4FDF-8ED2-95131216CA55}" type="sibTrans" cxnId="{413F2343-16A5-4879-BBE6-4BD949010A02}">
      <dgm:prSet/>
      <dgm:spPr/>
      <dgm:t>
        <a:bodyPr/>
        <a:lstStyle/>
        <a:p>
          <a:endParaRPr lang="el-GR"/>
        </a:p>
      </dgm:t>
    </dgm:pt>
    <dgm:pt modelId="{206146B4-0131-486E-A7EF-B2428D52B956}">
      <dgm:prSet phldrT="[Κείμενο]" custT="1"/>
      <dgm:spPr/>
      <dgm:t>
        <a:bodyPr/>
        <a:lstStyle/>
        <a:p>
          <a:r>
            <a:rPr lang="el-GR" sz="1800" dirty="0">
              <a:latin typeface="Comic Sans MS" pitchFamily="66" charset="0"/>
            </a:rPr>
            <a:t>Καθημερινός έλεγχος και ψηλάφηση του εσωτερικού των υποδημάτων</a:t>
          </a:r>
        </a:p>
      </dgm:t>
    </dgm:pt>
    <dgm:pt modelId="{47F43A98-8AFE-474E-A7EF-4096AE30B2A1}" type="parTrans" cxnId="{5412B99D-6181-4B56-B5B4-AC01B0C85888}">
      <dgm:prSet/>
      <dgm:spPr/>
      <dgm:t>
        <a:bodyPr/>
        <a:lstStyle/>
        <a:p>
          <a:endParaRPr lang="el-GR"/>
        </a:p>
      </dgm:t>
    </dgm:pt>
    <dgm:pt modelId="{EA926102-1F02-44F7-A504-44F75A2B8889}" type="sibTrans" cxnId="{5412B99D-6181-4B56-B5B4-AC01B0C85888}">
      <dgm:prSet/>
      <dgm:spPr/>
      <dgm:t>
        <a:bodyPr/>
        <a:lstStyle/>
        <a:p>
          <a:endParaRPr lang="el-GR"/>
        </a:p>
      </dgm:t>
    </dgm:pt>
    <dgm:pt modelId="{E568C54D-1C43-4C8D-B447-4DE82A1FD713}">
      <dgm:prSet phldrT="[Κείμενο]" custT="1"/>
      <dgm:spPr>
        <a:noFill/>
        <a:ln w="114300">
          <a:solidFill>
            <a:schemeClr val="accent4">
              <a:lumMod val="75000"/>
            </a:schemeClr>
          </a:solidFill>
        </a:ln>
      </dgm:spPr>
      <dgm:t>
        <a:bodyPr/>
        <a:lstStyle/>
        <a:p>
          <a:r>
            <a:rPr lang="el-GR" sz="2800" b="1" dirty="0">
              <a:solidFill>
                <a:schemeClr val="tx1"/>
              </a:solidFill>
              <a:latin typeface="Comic Sans MS" pitchFamily="66" charset="0"/>
            </a:rPr>
            <a:t>5.</a:t>
          </a:r>
        </a:p>
      </dgm:t>
    </dgm:pt>
    <dgm:pt modelId="{E0F0DC1A-FD2B-4524-BB25-C4734DA69E1F}" type="parTrans" cxnId="{12D068BE-79D0-4C72-96D5-D205461E0503}">
      <dgm:prSet/>
      <dgm:spPr/>
      <dgm:t>
        <a:bodyPr/>
        <a:lstStyle/>
        <a:p>
          <a:endParaRPr lang="el-GR"/>
        </a:p>
      </dgm:t>
    </dgm:pt>
    <dgm:pt modelId="{E3636786-56A0-4A31-94A7-3D9BC9CCB7DA}" type="sibTrans" cxnId="{12D068BE-79D0-4C72-96D5-D205461E0503}">
      <dgm:prSet/>
      <dgm:spPr/>
      <dgm:t>
        <a:bodyPr/>
        <a:lstStyle/>
        <a:p>
          <a:endParaRPr lang="el-GR"/>
        </a:p>
      </dgm:t>
    </dgm:pt>
    <dgm:pt modelId="{5DCA61E8-9B31-4157-AC46-195B0A9F81CB}">
      <dgm:prSet phldrT="[Κείμενο]" custT="1"/>
      <dgm:spPr/>
      <dgm:t>
        <a:bodyPr/>
        <a:lstStyle/>
        <a:p>
          <a:r>
            <a:rPr lang="el-GR" sz="1800" dirty="0">
              <a:latin typeface="Comic Sans MS" pitchFamily="66" charset="0"/>
            </a:rPr>
            <a:t>Χρήση καλτσών χωρίς ραφές ή χρήση καλτσών που έχουν ραφές από την ανάποδη πλευρά τους</a:t>
          </a:r>
        </a:p>
      </dgm:t>
    </dgm:pt>
    <dgm:pt modelId="{4626A155-7EED-4880-B82A-06AC7F272028}" type="parTrans" cxnId="{B16766DA-378E-474B-B43C-83C2FC4009FC}">
      <dgm:prSet/>
      <dgm:spPr/>
      <dgm:t>
        <a:bodyPr/>
        <a:lstStyle/>
        <a:p>
          <a:endParaRPr lang="el-GR"/>
        </a:p>
      </dgm:t>
    </dgm:pt>
    <dgm:pt modelId="{54FEF087-9D64-4ED6-8C13-4C52BD9C4194}" type="sibTrans" cxnId="{B16766DA-378E-474B-B43C-83C2FC4009FC}">
      <dgm:prSet/>
      <dgm:spPr/>
      <dgm:t>
        <a:bodyPr/>
        <a:lstStyle/>
        <a:p>
          <a:endParaRPr lang="el-GR"/>
        </a:p>
      </dgm:t>
    </dgm:pt>
    <dgm:pt modelId="{68ECA36C-7FC4-4F49-8A4A-A9C2B3084883}">
      <dgm:prSet phldrT="[Κείμενο]" custT="1"/>
      <dgm:spPr>
        <a:noFill/>
        <a:ln w="114300">
          <a:solidFill>
            <a:schemeClr val="accent4">
              <a:lumMod val="75000"/>
            </a:schemeClr>
          </a:solidFill>
        </a:ln>
      </dgm:spPr>
      <dgm:t>
        <a:bodyPr/>
        <a:lstStyle/>
        <a:p>
          <a:r>
            <a:rPr lang="el-GR" sz="2800" b="1" dirty="0">
              <a:solidFill>
                <a:schemeClr val="tx1"/>
              </a:solidFill>
              <a:latin typeface="Comic Sans MS" pitchFamily="66" charset="0"/>
            </a:rPr>
            <a:t>6.</a:t>
          </a:r>
        </a:p>
      </dgm:t>
    </dgm:pt>
    <dgm:pt modelId="{4A5DA33B-F6F7-441E-9C7F-8A8D337B0156}" type="parTrans" cxnId="{981B3B23-1DCF-47ED-8B50-49F1CAA9D158}">
      <dgm:prSet/>
      <dgm:spPr/>
      <dgm:t>
        <a:bodyPr/>
        <a:lstStyle/>
        <a:p>
          <a:endParaRPr lang="el-GR"/>
        </a:p>
      </dgm:t>
    </dgm:pt>
    <dgm:pt modelId="{BFFCD7C1-855E-4034-A8E7-BDB90A9AB467}" type="sibTrans" cxnId="{981B3B23-1DCF-47ED-8B50-49F1CAA9D158}">
      <dgm:prSet/>
      <dgm:spPr/>
      <dgm:t>
        <a:bodyPr/>
        <a:lstStyle/>
        <a:p>
          <a:endParaRPr lang="el-GR"/>
        </a:p>
      </dgm:t>
    </dgm:pt>
    <dgm:pt modelId="{CAF9FE24-A4EC-4F43-8F34-3BA5AE59F147}">
      <dgm:prSet phldrT="[Κείμενο]" custT="1"/>
      <dgm:spPr/>
      <dgm:t>
        <a:bodyPr/>
        <a:lstStyle/>
        <a:p>
          <a:r>
            <a:rPr lang="el-GR" sz="1800" dirty="0">
              <a:latin typeface="Comic Sans MS" pitchFamily="66" charset="0"/>
            </a:rPr>
            <a:t>Καθημερινό πλύσιμο των ποδιών ( με τη θερμοκρασία του νερού να είναι πάντα κάτω από 37˚ </a:t>
          </a:r>
          <a:r>
            <a:rPr lang="en-US" sz="1800" dirty="0">
              <a:latin typeface="Comic Sans MS" pitchFamily="66" charset="0"/>
            </a:rPr>
            <a:t>C</a:t>
          </a:r>
          <a:r>
            <a:rPr lang="el-GR" sz="1800" dirty="0">
              <a:latin typeface="Comic Sans MS" pitchFamily="66" charset="0"/>
            </a:rPr>
            <a:t>), όχι περισσότερο από 5-7 </a:t>
          </a:r>
          <a:r>
            <a:rPr lang="en-US" sz="1800" dirty="0">
              <a:latin typeface="Comic Sans MS" pitchFamily="66" charset="0"/>
            </a:rPr>
            <a:t>min, </a:t>
          </a:r>
          <a:r>
            <a:rPr lang="el-GR" sz="1800" dirty="0">
              <a:latin typeface="Comic Sans MS" pitchFamily="66" charset="0"/>
            </a:rPr>
            <a:t>με προσεχτικό σκούπισμα, ιδιαίτερα μεταξύ των δακτύλων.</a:t>
          </a:r>
        </a:p>
      </dgm:t>
    </dgm:pt>
    <dgm:pt modelId="{F873B7AB-1B35-4431-9991-1A2CEE135393}" type="parTrans" cxnId="{CB7914FE-9BD4-4788-BD8F-941EF75B0F58}">
      <dgm:prSet/>
      <dgm:spPr/>
      <dgm:t>
        <a:bodyPr/>
        <a:lstStyle/>
        <a:p>
          <a:endParaRPr lang="el-GR"/>
        </a:p>
      </dgm:t>
    </dgm:pt>
    <dgm:pt modelId="{CE4A2B6F-901B-4F48-8911-AC33DB252405}" type="sibTrans" cxnId="{CB7914FE-9BD4-4788-BD8F-941EF75B0F58}">
      <dgm:prSet/>
      <dgm:spPr/>
      <dgm:t>
        <a:bodyPr/>
        <a:lstStyle/>
        <a:p>
          <a:endParaRPr lang="el-GR"/>
        </a:p>
      </dgm:t>
    </dgm:pt>
    <dgm:pt modelId="{2B386B83-ED79-4220-8F2E-FC370128B185}">
      <dgm:prSet phldrT="[Κείμενο]" custT="1"/>
      <dgm:spPr/>
      <dgm:t>
        <a:bodyPr/>
        <a:lstStyle/>
        <a:p>
          <a:r>
            <a:rPr lang="el-GR" sz="1800" dirty="0">
              <a:latin typeface="Comic Sans MS" pitchFamily="66" charset="0"/>
            </a:rPr>
            <a:t> Δεν θα πρέπει να φοριούνται στενές ή υψηλές έως το γόνατο κάλτσες και η αλλαγή των καλτσών πρέπει να είναι καθημερινή </a:t>
          </a:r>
        </a:p>
      </dgm:t>
    </dgm:pt>
    <dgm:pt modelId="{0C9120C6-8438-4F26-8DBD-8B5E338B7738}" type="parTrans" cxnId="{7CD6A3DF-64CA-4BDA-A935-D2B320C208EB}">
      <dgm:prSet/>
      <dgm:spPr/>
      <dgm:t>
        <a:bodyPr/>
        <a:lstStyle/>
        <a:p>
          <a:endParaRPr lang="el-GR"/>
        </a:p>
      </dgm:t>
    </dgm:pt>
    <dgm:pt modelId="{CE1BB214-9CF9-4F7C-8F81-9F49FB4E0591}" type="sibTrans" cxnId="{7CD6A3DF-64CA-4BDA-A935-D2B320C208EB}">
      <dgm:prSet/>
      <dgm:spPr/>
      <dgm:t>
        <a:bodyPr/>
        <a:lstStyle/>
        <a:p>
          <a:endParaRPr lang="el-GR"/>
        </a:p>
      </dgm:t>
    </dgm:pt>
    <dgm:pt modelId="{8C9AA6B8-B520-45F1-A49A-A59DEED969E2}">
      <dgm:prSet phldrT="[Κείμενο]" custT="1"/>
      <dgm:spPr/>
      <dgm:t>
        <a:bodyPr/>
        <a:lstStyle/>
        <a:p>
          <a:r>
            <a:rPr lang="el-GR" sz="1800" dirty="0">
              <a:latin typeface="Comic Sans MS" pitchFamily="66" charset="0"/>
            </a:rPr>
            <a:t> Δεν πλησιάζουμε τα πόδια σε θερμαντικά σώματα (κίνδυνος εγκαύματος)</a:t>
          </a:r>
        </a:p>
      </dgm:t>
    </dgm:pt>
    <dgm:pt modelId="{57A90896-BD01-4B8F-BC46-E0B7E9D24E21}" type="parTrans" cxnId="{331E346A-C40D-495B-BE39-03371D8C6480}">
      <dgm:prSet/>
      <dgm:spPr/>
      <dgm:t>
        <a:bodyPr/>
        <a:lstStyle/>
        <a:p>
          <a:endParaRPr lang="el-GR"/>
        </a:p>
      </dgm:t>
    </dgm:pt>
    <dgm:pt modelId="{6EBC2485-EF34-49AA-A01D-49C084B34DAF}" type="sibTrans" cxnId="{331E346A-C40D-495B-BE39-03371D8C6480}">
      <dgm:prSet/>
      <dgm:spPr/>
      <dgm:t>
        <a:bodyPr/>
        <a:lstStyle/>
        <a:p>
          <a:endParaRPr lang="el-GR"/>
        </a:p>
      </dgm:t>
    </dgm:pt>
    <dgm:pt modelId="{DDD718F7-4946-416D-BDE6-18A4F1CF846E}">
      <dgm:prSet phldrT="[Κείμενο]" custT="1"/>
      <dgm:spPr/>
      <dgm:t>
        <a:bodyPr/>
        <a:lstStyle/>
        <a:p>
          <a:r>
            <a:rPr lang="en-US" sz="1800" dirty="0">
              <a:latin typeface="Comic Sans MS" pitchFamily="66" charset="0"/>
            </a:rPr>
            <a:t> </a:t>
          </a:r>
          <a:r>
            <a:rPr lang="el-GR" sz="1800" dirty="0">
              <a:latin typeface="Comic Sans MS" pitchFamily="66" charset="0"/>
            </a:rPr>
            <a:t>Προτιμώνται οι βαμβακερές αλλά και οι μάλλινες ή  μάλλινες με ακρυλικό. </a:t>
          </a:r>
        </a:p>
      </dgm:t>
    </dgm:pt>
    <dgm:pt modelId="{6C87FEEF-7C23-45E9-93CD-D842E4C2CFEA}" type="parTrans" cxnId="{EF7D7496-C3FB-4BAB-B2C0-7A7841B5D62B}">
      <dgm:prSet/>
      <dgm:spPr/>
      <dgm:t>
        <a:bodyPr/>
        <a:lstStyle/>
        <a:p>
          <a:endParaRPr lang="el-GR"/>
        </a:p>
      </dgm:t>
    </dgm:pt>
    <dgm:pt modelId="{D387A9E6-A37D-4C94-B603-950313C1CF4A}" type="sibTrans" cxnId="{EF7D7496-C3FB-4BAB-B2C0-7A7841B5D62B}">
      <dgm:prSet/>
      <dgm:spPr/>
      <dgm:t>
        <a:bodyPr/>
        <a:lstStyle/>
        <a:p>
          <a:endParaRPr lang="el-GR"/>
        </a:p>
      </dgm:t>
    </dgm:pt>
    <dgm:pt modelId="{377DAA07-9479-4696-B136-A5E2996947B2}" type="pres">
      <dgm:prSet presAssocID="{95F2F849-11FD-4FBB-87C8-AB812833D485}" presName="linearFlow" presStyleCnt="0">
        <dgm:presLayoutVars>
          <dgm:dir/>
          <dgm:animLvl val="lvl"/>
          <dgm:resizeHandles val="exact"/>
        </dgm:presLayoutVars>
      </dgm:prSet>
      <dgm:spPr/>
      <dgm:t>
        <a:bodyPr/>
        <a:lstStyle/>
        <a:p>
          <a:endParaRPr lang="el-GR"/>
        </a:p>
      </dgm:t>
    </dgm:pt>
    <dgm:pt modelId="{A5456AC0-0771-43B6-80A0-5199173C20C7}" type="pres">
      <dgm:prSet presAssocID="{13A548FC-6308-40DE-9053-7A1089315DC3}" presName="composite" presStyleCnt="0"/>
      <dgm:spPr/>
    </dgm:pt>
    <dgm:pt modelId="{55C21E49-5DFB-4F15-ADB6-7ACEE06307A4}" type="pres">
      <dgm:prSet presAssocID="{13A548FC-6308-40DE-9053-7A1089315DC3}" presName="parentText" presStyleLbl="alignNode1" presStyleIdx="0" presStyleCnt="3">
        <dgm:presLayoutVars>
          <dgm:chMax val="1"/>
          <dgm:bulletEnabled val="1"/>
        </dgm:presLayoutVars>
      </dgm:prSet>
      <dgm:spPr/>
      <dgm:t>
        <a:bodyPr/>
        <a:lstStyle/>
        <a:p>
          <a:endParaRPr lang="el-GR"/>
        </a:p>
      </dgm:t>
    </dgm:pt>
    <dgm:pt modelId="{F197020B-9DAD-438D-891B-F1550F5A86B2}" type="pres">
      <dgm:prSet presAssocID="{13A548FC-6308-40DE-9053-7A1089315DC3}" presName="descendantText" presStyleLbl="alignAcc1" presStyleIdx="0" presStyleCnt="3" custScaleY="100000" custLinFactNeighborX="1971" custLinFactNeighborY="-42">
        <dgm:presLayoutVars>
          <dgm:bulletEnabled val="1"/>
        </dgm:presLayoutVars>
      </dgm:prSet>
      <dgm:spPr/>
      <dgm:t>
        <a:bodyPr/>
        <a:lstStyle/>
        <a:p>
          <a:endParaRPr lang="el-GR"/>
        </a:p>
      </dgm:t>
    </dgm:pt>
    <dgm:pt modelId="{D8179068-3BBD-4149-A399-DFAA2CCBA678}" type="pres">
      <dgm:prSet presAssocID="{31BB8F5B-D2AB-4FDF-8ED2-95131216CA55}" presName="sp" presStyleCnt="0"/>
      <dgm:spPr/>
    </dgm:pt>
    <dgm:pt modelId="{A4EF350E-70A2-473A-917F-1D7ECA517494}" type="pres">
      <dgm:prSet presAssocID="{E568C54D-1C43-4C8D-B447-4DE82A1FD713}" presName="composite" presStyleCnt="0"/>
      <dgm:spPr/>
    </dgm:pt>
    <dgm:pt modelId="{8D60747C-D6CC-4CBE-9E92-A95939FF7780}" type="pres">
      <dgm:prSet presAssocID="{E568C54D-1C43-4C8D-B447-4DE82A1FD713}" presName="parentText" presStyleLbl="alignNode1" presStyleIdx="1" presStyleCnt="3">
        <dgm:presLayoutVars>
          <dgm:chMax val="1"/>
          <dgm:bulletEnabled val="1"/>
        </dgm:presLayoutVars>
      </dgm:prSet>
      <dgm:spPr/>
      <dgm:t>
        <a:bodyPr/>
        <a:lstStyle/>
        <a:p>
          <a:endParaRPr lang="el-GR"/>
        </a:p>
      </dgm:t>
    </dgm:pt>
    <dgm:pt modelId="{5C96FC00-5686-43C7-8362-E4CB07934E9D}" type="pres">
      <dgm:prSet presAssocID="{E568C54D-1C43-4C8D-B447-4DE82A1FD713}" presName="descendantText" presStyleLbl="alignAcc1" presStyleIdx="1" presStyleCnt="3" custScaleY="174827" custLinFactNeighborX="-41" custLinFactNeighborY="-14840">
        <dgm:presLayoutVars>
          <dgm:bulletEnabled val="1"/>
        </dgm:presLayoutVars>
      </dgm:prSet>
      <dgm:spPr/>
      <dgm:t>
        <a:bodyPr/>
        <a:lstStyle/>
        <a:p>
          <a:endParaRPr lang="el-GR"/>
        </a:p>
      </dgm:t>
    </dgm:pt>
    <dgm:pt modelId="{9C662696-D0F1-4796-8D7C-642EC808D759}" type="pres">
      <dgm:prSet presAssocID="{E3636786-56A0-4A31-94A7-3D9BC9CCB7DA}" presName="sp" presStyleCnt="0"/>
      <dgm:spPr/>
    </dgm:pt>
    <dgm:pt modelId="{1219F9E1-5B8A-422D-BBE6-F79C50AC806D}" type="pres">
      <dgm:prSet presAssocID="{68ECA36C-7FC4-4F49-8A4A-A9C2B3084883}" presName="composite" presStyleCnt="0"/>
      <dgm:spPr/>
    </dgm:pt>
    <dgm:pt modelId="{31D930B5-C089-4AD1-8F01-787CFE3ACBED}" type="pres">
      <dgm:prSet presAssocID="{68ECA36C-7FC4-4F49-8A4A-A9C2B3084883}" presName="parentText" presStyleLbl="alignNode1" presStyleIdx="2" presStyleCnt="3">
        <dgm:presLayoutVars>
          <dgm:chMax val="1"/>
          <dgm:bulletEnabled val="1"/>
        </dgm:presLayoutVars>
      </dgm:prSet>
      <dgm:spPr/>
      <dgm:t>
        <a:bodyPr/>
        <a:lstStyle/>
        <a:p>
          <a:endParaRPr lang="el-GR"/>
        </a:p>
      </dgm:t>
    </dgm:pt>
    <dgm:pt modelId="{D4F9A927-179E-45AD-B898-FCAE3025ED05}" type="pres">
      <dgm:prSet presAssocID="{68ECA36C-7FC4-4F49-8A4A-A9C2B3084883}" presName="descendantText" presStyleLbl="alignAcc1" presStyleIdx="2" presStyleCnt="3" custScaleX="100955" custScaleY="147397">
        <dgm:presLayoutVars>
          <dgm:bulletEnabled val="1"/>
        </dgm:presLayoutVars>
      </dgm:prSet>
      <dgm:spPr/>
      <dgm:t>
        <a:bodyPr/>
        <a:lstStyle/>
        <a:p>
          <a:endParaRPr lang="el-GR"/>
        </a:p>
      </dgm:t>
    </dgm:pt>
  </dgm:ptLst>
  <dgm:cxnLst>
    <dgm:cxn modelId="{AAE330D0-92EA-45F2-A0F4-1735814E757D}" type="presOf" srcId="{2B386B83-ED79-4220-8F2E-FC370128B185}" destId="{5C96FC00-5686-43C7-8362-E4CB07934E9D}" srcOrd="0" destOrd="1" presId="urn:microsoft.com/office/officeart/2005/8/layout/chevron2"/>
    <dgm:cxn modelId="{5412B99D-6181-4B56-B5B4-AC01B0C85888}" srcId="{13A548FC-6308-40DE-9053-7A1089315DC3}" destId="{206146B4-0131-486E-A7EF-B2428D52B956}" srcOrd="0" destOrd="0" parTransId="{47F43A98-8AFE-474E-A7EF-4096AE30B2A1}" sibTransId="{EA926102-1F02-44F7-A504-44F75A2B8889}"/>
    <dgm:cxn modelId="{0F12EF65-C846-4114-AEE9-0D127A7D8008}" type="presOf" srcId="{68ECA36C-7FC4-4F49-8A4A-A9C2B3084883}" destId="{31D930B5-C089-4AD1-8F01-787CFE3ACBED}" srcOrd="0" destOrd="0" presId="urn:microsoft.com/office/officeart/2005/8/layout/chevron2"/>
    <dgm:cxn modelId="{4244D706-1C2E-412C-9F50-2264E0045C8F}" type="presOf" srcId="{CAF9FE24-A4EC-4F43-8F34-3BA5AE59F147}" destId="{D4F9A927-179E-45AD-B898-FCAE3025ED05}" srcOrd="0" destOrd="0" presId="urn:microsoft.com/office/officeart/2005/8/layout/chevron2"/>
    <dgm:cxn modelId="{DD98568A-6FD4-41DB-B416-AC4EFAAC7020}" type="presOf" srcId="{95F2F849-11FD-4FBB-87C8-AB812833D485}" destId="{377DAA07-9479-4696-B136-A5E2996947B2}" srcOrd="0" destOrd="0" presId="urn:microsoft.com/office/officeart/2005/8/layout/chevron2"/>
    <dgm:cxn modelId="{EF7D7496-C3FB-4BAB-B2C0-7A7841B5D62B}" srcId="{E568C54D-1C43-4C8D-B447-4DE82A1FD713}" destId="{DDD718F7-4946-416D-BDE6-18A4F1CF846E}" srcOrd="2" destOrd="0" parTransId="{6C87FEEF-7C23-45E9-93CD-D842E4C2CFEA}" sibTransId="{D387A9E6-A37D-4C94-B603-950313C1CF4A}"/>
    <dgm:cxn modelId="{981B3B23-1DCF-47ED-8B50-49F1CAA9D158}" srcId="{95F2F849-11FD-4FBB-87C8-AB812833D485}" destId="{68ECA36C-7FC4-4F49-8A4A-A9C2B3084883}" srcOrd="2" destOrd="0" parTransId="{4A5DA33B-F6F7-441E-9C7F-8A8D337B0156}" sibTransId="{BFFCD7C1-855E-4034-A8E7-BDB90A9AB467}"/>
    <dgm:cxn modelId="{D5DE7AD5-081F-4199-BEF2-D21D464DA55D}" type="presOf" srcId="{E568C54D-1C43-4C8D-B447-4DE82A1FD713}" destId="{8D60747C-D6CC-4CBE-9E92-A95939FF7780}" srcOrd="0" destOrd="0" presId="urn:microsoft.com/office/officeart/2005/8/layout/chevron2"/>
    <dgm:cxn modelId="{331E346A-C40D-495B-BE39-03371D8C6480}" srcId="{68ECA36C-7FC4-4F49-8A4A-A9C2B3084883}" destId="{8C9AA6B8-B520-45F1-A49A-A59DEED969E2}" srcOrd="1" destOrd="0" parTransId="{57A90896-BD01-4B8F-BC46-E0B7E9D24E21}" sibTransId="{6EBC2485-EF34-49AA-A01D-49C084B34DAF}"/>
    <dgm:cxn modelId="{4E02A134-B3E8-41D1-8548-DB991D286984}" type="presOf" srcId="{DDD718F7-4946-416D-BDE6-18A4F1CF846E}" destId="{5C96FC00-5686-43C7-8362-E4CB07934E9D}" srcOrd="0" destOrd="2" presId="urn:microsoft.com/office/officeart/2005/8/layout/chevron2"/>
    <dgm:cxn modelId="{28E4DE54-2E8D-4DEA-A138-E5B585006AFD}" type="presOf" srcId="{206146B4-0131-486E-A7EF-B2428D52B956}" destId="{F197020B-9DAD-438D-891B-F1550F5A86B2}" srcOrd="0" destOrd="0" presId="urn:microsoft.com/office/officeart/2005/8/layout/chevron2"/>
    <dgm:cxn modelId="{7CD6A3DF-64CA-4BDA-A935-D2B320C208EB}" srcId="{E568C54D-1C43-4C8D-B447-4DE82A1FD713}" destId="{2B386B83-ED79-4220-8F2E-FC370128B185}" srcOrd="1" destOrd="0" parTransId="{0C9120C6-8438-4F26-8DBD-8B5E338B7738}" sibTransId="{CE1BB214-9CF9-4F7C-8F81-9F49FB4E0591}"/>
    <dgm:cxn modelId="{CB7914FE-9BD4-4788-BD8F-941EF75B0F58}" srcId="{68ECA36C-7FC4-4F49-8A4A-A9C2B3084883}" destId="{CAF9FE24-A4EC-4F43-8F34-3BA5AE59F147}" srcOrd="0" destOrd="0" parTransId="{F873B7AB-1B35-4431-9991-1A2CEE135393}" sibTransId="{CE4A2B6F-901B-4F48-8911-AC33DB252405}"/>
    <dgm:cxn modelId="{4B32872F-9475-4F9B-A1E2-43E13210FA3C}" type="presOf" srcId="{5DCA61E8-9B31-4157-AC46-195B0A9F81CB}" destId="{5C96FC00-5686-43C7-8362-E4CB07934E9D}" srcOrd="0" destOrd="0" presId="urn:microsoft.com/office/officeart/2005/8/layout/chevron2"/>
    <dgm:cxn modelId="{D9D441B5-833C-41D3-B0AA-D7907FAC882B}" type="presOf" srcId="{13A548FC-6308-40DE-9053-7A1089315DC3}" destId="{55C21E49-5DFB-4F15-ADB6-7ACEE06307A4}" srcOrd="0" destOrd="0" presId="urn:microsoft.com/office/officeart/2005/8/layout/chevron2"/>
    <dgm:cxn modelId="{12D068BE-79D0-4C72-96D5-D205461E0503}" srcId="{95F2F849-11FD-4FBB-87C8-AB812833D485}" destId="{E568C54D-1C43-4C8D-B447-4DE82A1FD713}" srcOrd="1" destOrd="0" parTransId="{E0F0DC1A-FD2B-4524-BB25-C4734DA69E1F}" sibTransId="{E3636786-56A0-4A31-94A7-3D9BC9CCB7DA}"/>
    <dgm:cxn modelId="{A5F51FD4-D930-4736-8934-FFCCE59A0D36}" type="presOf" srcId="{8C9AA6B8-B520-45F1-A49A-A59DEED969E2}" destId="{D4F9A927-179E-45AD-B898-FCAE3025ED05}" srcOrd="0" destOrd="1" presId="urn:microsoft.com/office/officeart/2005/8/layout/chevron2"/>
    <dgm:cxn modelId="{413F2343-16A5-4879-BBE6-4BD949010A02}" srcId="{95F2F849-11FD-4FBB-87C8-AB812833D485}" destId="{13A548FC-6308-40DE-9053-7A1089315DC3}" srcOrd="0" destOrd="0" parTransId="{E36B35CD-CA7D-4EAC-8C6F-7DADFE1060D2}" sibTransId="{31BB8F5B-D2AB-4FDF-8ED2-95131216CA55}"/>
    <dgm:cxn modelId="{B16766DA-378E-474B-B43C-83C2FC4009FC}" srcId="{E568C54D-1C43-4C8D-B447-4DE82A1FD713}" destId="{5DCA61E8-9B31-4157-AC46-195B0A9F81CB}" srcOrd="0" destOrd="0" parTransId="{4626A155-7EED-4880-B82A-06AC7F272028}" sibTransId="{54FEF087-9D64-4ED6-8C13-4C52BD9C4194}"/>
    <dgm:cxn modelId="{F49B2C13-B7B5-436C-9F18-E391E2971E7F}" type="presParOf" srcId="{377DAA07-9479-4696-B136-A5E2996947B2}" destId="{A5456AC0-0771-43B6-80A0-5199173C20C7}" srcOrd="0" destOrd="0" presId="urn:microsoft.com/office/officeart/2005/8/layout/chevron2"/>
    <dgm:cxn modelId="{509A0214-A501-49DA-B746-32C43DD7EC3C}" type="presParOf" srcId="{A5456AC0-0771-43B6-80A0-5199173C20C7}" destId="{55C21E49-5DFB-4F15-ADB6-7ACEE06307A4}" srcOrd="0" destOrd="0" presId="urn:microsoft.com/office/officeart/2005/8/layout/chevron2"/>
    <dgm:cxn modelId="{A4987B4A-84CE-4301-85BD-8856E10ED6E3}" type="presParOf" srcId="{A5456AC0-0771-43B6-80A0-5199173C20C7}" destId="{F197020B-9DAD-438D-891B-F1550F5A86B2}" srcOrd="1" destOrd="0" presId="urn:microsoft.com/office/officeart/2005/8/layout/chevron2"/>
    <dgm:cxn modelId="{538E354C-2193-4B24-B98A-DF751C6BAEA2}" type="presParOf" srcId="{377DAA07-9479-4696-B136-A5E2996947B2}" destId="{D8179068-3BBD-4149-A399-DFAA2CCBA678}" srcOrd="1" destOrd="0" presId="urn:microsoft.com/office/officeart/2005/8/layout/chevron2"/>
    <dgm:cxn modelId="{AD93DD47-2D89-40F3-AE5E-D1DB3A10A93B}" type="presParOf" srcId="{377DAA07-9479-4696-B136-A5E2996947B2}" destId="{A4EF350E-70A2-473A-917F-1D7ECA517494}" srcOrd="2" destOrd="0" presId="urn:microsoft.com/office/officeart/2005/8/layout/chevron2"/>
    <dgm:cxn modelId="{FB4E1DC8-CA8C-48A1-A571-6932B5DB4016}" type="presParOf" srcId="{A4EF350E-70A2-473A-917F-1D7ECA517494}" destId="{8D60747C-D6CC-4CBE-9E92-A95939FF7780}" srcOrd="0" destOrd="0" presId="urn:microsoft.com/office/officeart/2005/8/layout/chevron2"/>
    <dgm:cxn modelId="{EDBD438F-446E-4945-89B1-C7714D37B9ED}" type="presParOf" srcId="{A4EF350E-70A2-473A-917F-1D7ECA517494}" destId="{5C96FC00-5686-43C7-8362-E4CB07934E9D}" srcOrd="1" destOrd="0" presId="urn:microsoft.com/office/officeart/2005/8/layout/chevron2"/>
    <dgm:cxn modelId="{CC5BCB92-9071-4FC9-AFE5-AC9494EDC2AB}" type="presParOf" srcId="{377DAA07-9479-4696-B136-A5E2996947B2}" destId="{9C662696-D0F1-4796-8D7C-642EC808D759}" srcOrd="3" destOrd="0" presId="urn:microsoft.com/office/officeart/2005/8/layout/chevron2"/>
    <dgm:cxn modelId="{A8A4CACC-4396-4210-8CE7-DA1067FFAB26}" type="presParOf" srcId="{377DAA07-9479-4696-B136-A5E2996947B2}" destId="{1219F9E1-5B8A-422D-BBE6-F79C50AC806D}" srcOrd="4" destOrd="0" presId="urn:microsoft.com/office/officeart/2005/8/layout/chevron2"/>
    <dgm:cxn modelId="{6F9CD7AD-5184-435E-9AB7-71C13CC8918D}" type="presParOf" srcId="{1219F9E1-5B8A-422D-BBE6-F79C50AC806D}" destId="{31D930B5-C089-4AD1-8F01-787CFE3ACBED}" srcOrd="0" destOrd="0" presId="urn:microsoft.com/office/officeart/2005/8/layout/chevron2"/>
    <dgm:cxn modelId="{40541F89-649E-49C9-A2B3-6342E169C165}" type="presParOf" srcId="{1219F9E1-5B8A-422D-BBE6-F79C50AC806D}" destId="{D4F9A927-179E-45AD-B898-FCAE3025ED0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5F2F849-11FD-4FBB-87C8-AB812833D485}" type="doc">
      <dgm:prSet loTypeId="urn:microsoft.com/office/officeart/2005/8/layout/chevron2" loCatId="list" qsTypeId="urn:microsoft.com/office/officeart/2005/8/quickstyle/simple5" qsCatId="simple" csTypeId="urn:microsoft.com/office/officeart/2005/8/colors/accent1_2" csCatId="accent1" phldr="1"/>
      <dgm:spPr/>
      <dgm:t>
        <a:bodyPr/>
        <a:lstStyle/>
        <a:p>
          <a:endParaRPr lang="el-GR"/>
        </a:p>
      </dgm:t>
    </dgm:pt>
    <dgm:pt modelId="{13A548FC-6308-40DE-9053-7A1089315DC3}">
      <dgm:prSet phldrT="[Κείμενο]"/>
      <dgm:spPr>
        <a:solidFill>
          <a:schemeClr val="lt1">
            <a:hueOff val="0"/>
            <a:satOff val="0"/>
            <a:lumOff val="0"/>
          </a:schemeClr>
        </a:solidFill>
        <a:ln w="114300">
          <a:solidFill>
            <a:schemeClr val="accent4">
              <a:lumMod val="75000"/>
            </a:schemeClr>
          </a:solidFill>
        </a:ln>
      </dgm:spPr>
      <dgm:t>
        <a:bodyPr/>
        <a:lstStyle/>
        <a:p>
          <a:r>
            <a:rPr lang="el-GR" b="1" dirty="0">
              <a:solidFill>
                <a:schemeClr val="tx1"/>
              </a:solidFill>
              <a:latin typeface="Comic Sans MS" pitchFamily="66" charset="0"/>
            </a:rPr>
            <a:t>7.</a:t>
          </a:r>
        </a:p>
      </dgm:t>
    </dgm:pt>
    <dgm:pt modelId="{E36B35CD-CA7D-4EAC-8C6F-7DADFE1060D2}" type="parTrans" cxnId="{413F2343-16A5-4879-BBE6-4BD949010A02}">
      <dgm:prSet/>
      <dgm:spPr/>
      <dgm:t>
        <a:bodyPr/>
        <a:lstStyle/>
        <a:p>
          <a:endParaRPr lang="el-GR"/>
        </a:p>
      </dgm:t>
    </dgm:pt>
    <dgm:pt modelId="{31BB8F5B-D2AB-4FDF-8ED2-95131216CA55}" type="sibTrans" cxnId="{413F2343-16A5-4879-BBE6-4BD949010A02}">
      <dgm:prSet/>
      <dgm:spPr/>
      <dgm:t>
        <a:bodyPr/>
        <a:lstStyle/>
        <a:p>
          <a:endParaRPr lang="el-GR"/>
        </a:p>
      </dgm:t>
    </dgm:pt>
    <dgm:pt modelId="{206146B4-0131-486E-A7EF-B2428D52B956}">
      <dgm:prSet phldrT="[Κείμενο]" custT="1"/>
      <dgm:spPr/>
      <dgm:t>
        <a:bodyPr/>
        <a:lstStyle/>
        <a:p>
          <a:r>
            <a:rPr lang="el-GR" sz="1700" dirty="0">
              <a:latin typeface="Comic Sans MS" pitchFamily="66" charset="0"/>
            </a:rPr>
            <a:t>Δεν θα πρέπει να χρησιμοποιούνται χημικοί  παράγοντες                    (κερατολυτικές ουσίες  πχ σαλικυλικό οξύ)  ή έμπλαστρα  για να αφαιρεθούν οι κάλοι</a:t>
          </a:r>
          <a:r>
            <a:rPr lang="en-US" sz="1700" dirty="0">
              <a:latin typeface="Comic Sans MS" pitchFamily="66" charset="0"/>
            </a:rPr>
            <a:t> </a:t>
          </a:r>
          <a:endParaRPr lang="el-GR" sz="1700" dirty="0">
            <a:latin typeface="Comic Sans MS" pitchFamily="66" charset="0"/>
          </a:endParaRPr>
        </a:p>
      </dgm:t>
    </dgm:pt>
    <dgm:pt modelId="{47F43A98-8AFE-474E-A7EF-4096AE30B2A1}" type="parTrans" cxnId="{5412B99D-6181-4B56-B5B4-AC01B0C85888}">
      <dgm:prSet/>
      <dgm:spPr/>
      <dgm:t>
        <a:bodyPr/>
        <a:lstStyle/>
        <a:p>
          <a:endParaRPr lang="el-GR"/>
        </a:p>
      </dgm:t>
    </dgm:pt>
    <dgm:pt modelId="{EA926102-1F02-44F7-A504-44F75A2B8889}" type="sibTrans" cxnId="{5412B99D-6181-4B56-B5B4-AC01B0C85888}">
      <dgm:prSet/>
      <dgm:spPr/>
      <dgm:t>
        <a:bodyPr/>
        <a:lstStyle/>
        <a:p>
          <a:endParaRPr lang="el-GR"/>
        </a:p>
      </dgm:t>
    </dgm:pt>
    <dgm:pt modelId="{E568C54D-1C43-4C8D-B447-4DE82A1FD713}">
      <dgm:prSet phldrT="[Κείμενο]" custT="1"/>
      <dgm:spPr>
        <a:noFill/>
        <a:ln w="114300">
          <a:solidFill>
            <a:schemeClr val="accent4">
              <a:lumMod val="75000"/>
            </a:schemeClr>
          </a:solidFill>
        </a:ln>
      </dgm:spPr>
      <dgm:t>
        <a:bodyPr/>
        <a:lstStyle/>
        <a:p>
          <a:r>
            <a:rPr lang="el-GR" sz="2800" b="1" dirty="0">
              <a:solidFill>
                <a:schemeClr val="tx1"/>
              </a:solidFill>
              <a:latin typeface="Comic Sans MS" pitchFamily="66" charset="0"/>
            </a:rPr>
            <a:t>8.</a:t>
          </a:r>
        </a:p>
      </dgm:t>
    </dgm:pt>
    <dgm:pt modelId="{E0F0DC1A-FD2B-4524-BB25-C4734DA69E1F}" type="parTrans" cxnId="{12D068BE-79D0-4C72-96D5-D205461E0503}">
      <dgm:prSet/>
      <dgm:spPr/>
      <dgm:t>
        <a:bodyPr/>
        <a:lstStyle/>
        <a:p>
          <a:endParaRPr lang="el-GR"/>
        </a:p>
      </dgm:t>
    </dgm:pt>
    <dgm:pt modelId="{E3636786-56A0-4A31-94A7-3D9BC9CCB7DA}" type="sibTrans" cxnId="{12D068BE-79D0-4C72-96D5-D205461E0503}">
      <dgm:prSet/>
      <dgm:spPr/>
      <dgm:t>
        <a:bodyPr/>
        <a:lstStyle/>
        <a:p>
          <a:endParaRPr lang="el-GR"/>
        </a:p>
      </dgm:t>
    </dgm:pt>
    <dgm:pt modelId="{5DCA61E8-9B31-4157-AC46-195B0A9F81CB}">
      <dgm:prSet phldrT="[Κείμενο]" custT="1"/>
      <dgm:spPr/>
      <dgm:t>
        <a:bodyPr/>
        <a:lstStyle/>
        <a:p>
          <a:r>
            <a:rPr lang="el-GR" sz="1700" dirty="0">
              <a:latin typeface="Comic Sans MS" pitchFamily="66" charset="0"/>
            </a:rPr>
            <a:t>Θα πρέπει να χρησιμοποιούνται ενυδατικές κρέμες (όχι βαζελίνη) για το ξηρό δέρμα, αλλά όχι ανάμεσα στα δάκτυλα </a:t>
          </a:r>
        </a:p>
      </dgm:t>
    </dgm:pt>
    <dgm:pt modelId="{4626A155-7EED-4880-B82A-06AC7F272028}" type="parTrans" cxnId="{B16766DA-378E-474B-B43C-83C2FC4009FC}">
      <dgm:prSet/>
      <dgm:spPr/>
      <dgm:t>
        <a:bodyPr/>
        <a:lstStyle/>
        <a:p>
          <a:endParaRPr lang="el-GR"/>
        </a:p>
      </dgm:t>
    </dgm:pt>
    <dgm:pt modelId="{54FEF087-9D64-4ED6-8C13-4C52BD9C4194}" type="sibTrans" cxnId="{B16766DA-378E-474B-B43C-83C2FC4009FC}">
      <dgm:prSet/>
      <dgm:spPr/>
      <dgm:t>
        <a:bodyPr/>
        <a:lstStyle/>
        <a:p>
          <a:endParaRPr lang="el-GR"/>
        </a:p>
      </dgm:t>
    </dgm:pt>
    <dgm:pt modelId="{68ECA36C-7FC4-4F49-8A4A-A9C2B3084883}">
      <dgm:prSet phldrT="[Κείμενο]" custT="1"/>
      <dgm:spPr>
        <a:noFill/>
        <a:ln w="114300">
          <a:solidFill>
            <a:schemeClr val="accent4">
              <a:lumMod val="75000"/>
            </a:schemeClr>
          </a:solidFill>
        </a:ln>
      </dgm:spPr>
      <dgm:t>
        <a:bodyPr/>
        <a:lstStyle/>
        <a:p>
          <a:r>
            <a:rPr lang="el-GR" sz="2800" b="1" dirty="0">
              <a:solidFill>
                <a:schemeClr val="tx1"/>
              </a:solidFill>
              <a:latin typeface="Comic Sans MS" pitchFamily="66" charset="0"/>
            </a:rPr>
            <a:t>9.</a:t>
          </a:r>
        </a:p>
      </dgm:t>
    </dgm:pt>
    <dgm:pt modelId="{4A5DA33B-F6F7-441E-9C7F-8A8D337B0156}" type="parTrans" cxnId="{981B3B23-1DCF-47ED-8B50-49F1CAA9D158}">
      <dgm:prSet/>
      <dgm:spPr/>
      <dgm:t>
        <a:bodyPr/>
        <a:lstStyle/>
        <a:p>
          <a:endParaRPr lang="el-GR"/>
        </a:p>
      </dgm:t>
    </dgm:pt>
    <dgm:pt modelId="{BFFCD7C1-855E-4034-A8E7-BDB90A9AB467}" type="sibTrans" cxnId="{981B3B23-1DCF-47ED-8B50-49F1CAA9D158}">
      <dgm:prSet/>
      <dgm:spPr/>
      <dgm:t>
        <a:bodyPr/>
        <a:lstStyle/>
        <a:p>
          <a:endParaRPr lang="el-GR"/>
        </a:p>
      </dgm:t>
    </dgm:pt>
    <dgm:pt modelId="{CAF9FE24-A4EC-4F43-8F34-3BA5AE59F147}">
      <dgm:prSet phldrT="[Κείμενο]" custT="1"/>
      <dgm:spPr/>
      <dgm:t>
        <a:bodyPr/>
        <a:lstStyle/>
        <a:p>
          <a:r>
            <a:rPr lang="el-GR" sz="1700" dirty="0">
              <a:latin typeface="Comic Sans MS" pitchFamily="66" charset="0"/>
            </a:rPr>
            <a:t>Κόψιμο των νυχιών σε τελείως ευθεία γραμμή, </a:t>
          </a:r>
        </a:p>
      </dgm:t>
    </dgm:pt>
    <dgm:pt modelId="{F873B7AB-1B35-4431-9991-1A2CEE135393}" type="parTrans" cxnId="{CB7914FE-9BD4-4788-BD8F-941EF75B0F58}">
      <dgm:prSet/>
      <dgm:spPr/>
      <dgm:t>
        <a:bodyPr/>
        <a:lstStyle/>
        <a:p>
          <a:endParaRPr lang="el-GR"/>
        </a:p>
      </dgm:t>
    </dgm:pt>
    <dgm:pt modelId="{CE4A2B6F-901B-4F48-8911-AC33DB252405}" type="sibTrans" cxnId="{CB7914FE-9BD4-4788-BD8F-941EF75B0F58}">
      <dgm:prSet/>
      <dgm:spPr/>
      <dgm:t>
        <a:bodyPr/>
        <a:lstStyle/>
        <a:p>
          <a:endParaRPr lang="el-GR"/>
        </a:p>
      </dgm:t>
    </dgm:pt>
    <dgm:pt modelId="{9EC9293E-F534-4F8B-A00C-4D32D99EB0F7}">
      <dgm:prSet phldrT="[Κείμενο]" custT="1"/>
      <dgm:spPr/>
      <dgm:t>
        <a:bodyPr/>
        <a:lstStyle/>
        <a:p>
          <a:r>
            <a:rPr lang="en-US" sz="1700" dirty="0">
              <a:latin typeface="Comic Sans MS" pitchFamily="66" charset="0"/>
            </a:rPr>
            <a:t> </a:t>
          </a:r>
          <a:r>
            <a:rPr lang="el-GR" sz="1700" dirty="0">
              <a:latin typeface="Comic Sans MS" pitchFamily="66" charset="0"/>
            </a:rPr>
            <a:t>αναζήτηση του κατάλληλου επαγγελματία υγείας ( ποδολόγου) για αυτά τα προβλήματα </a:t>
          </a:r>
        </a:p>
      </dgm:t>
    </dgm:pt>
    <dgm:pt modelId="{8E7559D3-08C7-481D-BE00-14B8D346A002}" type="parTrans" cxnId="{A5B82EA4-896B-4038-839E-041E44BC9936}">
      <dgm:prSet/>
      <dgm:spPr/>
      <dgm:t>
        <a:bodyPr/>
        <a:lstStyle/>
        <a:p>
          <a:endParaRPr lang="el-GR"/>
        </a:p>
      </dgm:t>
    </dgm:pt>
    <dgm:pt modelId="{F609DE6A-D9C3-4067-835C-87939407F1D8}" type="sibTrans" cxnId="{A5B82EA4-896B-4038-839E-041E44BC9936}">
      <dgm:prSet/>
      <dgm:spPr/>
      <dgm:t>
        <a:bodyPr/>
        <a:lstStyle/>
        <a:p>
          <a:endParaRPr lang="el-GR"/>
        </a:p>
      </dgm:t>
    </dgm:pt>
    <dgm:pt modelId="{376BDA95-4DCE-489E-9C99-F6966789DAD7}">
      <dgm:prSet phldrT="[Κείμενο]" custT="1"/>
      <dgm:spPr>
        <a:noFill/>
        <a:ln w="114300">
          <a:solidFill>
            <a:schemeClr val="accent4">
              <a:lumMod val="75000"/>
            </a:schemeClr>
          </a:solidFill>
        </a:ln>
      </dgm:spPr>
      <dgm:t>
        <a:bodyPr/>
        <a:lstStyle/>
        <a:p>
          <a:r>
            <a:rPr lang="el-GR" sz="2800" b="1" dirty="0">
              <a:solidFill>
                <a:schemeClr val="tx1"/>
              </a:solidFill>
              <a:latin typeface="Comic Sans MS" pitchFamily="66" charset="0"/>
            </a:rPr>
            <a:t>10.</a:t>
          </a:r>
        </a:p>
      </dgm:t>
    </dgm:pt>
    <dgm:pt modelId="{F7725032-85D8-4B5C-8355-181DDFDEEE80}" type="parTrans" cxnId="{CFD772AB-5D11-4FFB-9457-415208E27A44}">
      <dgm:prSet/>
      <dgm:spPr/>
      <dgm:t>
        <a:bodyPr/>
        <a:lstStyle/>
        <a:p>
          <a:endParaRPr lang="el-GR"/>
        </a:p>
      </dgm:t>
    </dgm:pt>
    <dgm:pt modelId="{75194D6A-6DD4-43B7-B2E8-D40E45275A23}" type="sibTrans" cxnId="{CFD772AB-5D11-4FFB-9457-415208E27A44}">
      <dgm:prSet/>
      <dgm:spPr/>
      <dgm:t>
        <a:bodyPr/>
        <a:lstStyle/>
        <a:p>
          <a:endParaRPr lang="el-GR"/>
        </a:p>
      </dgm:t>
    </dgm:pt>
    <dgm:pt modelId="{0EF51EF5-E785-4254-98EF-A58A4A97F18D}">
      <dgm:prSet custT="1"/>
      <dgm:spPr/>
      <dgm:t>
        <a:bodyPr/>
        <a:lstStyle/>
        <a:p>
          <a:r>
            <a:rPr lang="el-GR" sz="1800" b="1" dirty="0">
              <a:solidFill>
                <a:srgbClr val="C00000"/>
              </a:solidFill>
              <a:latin typeface="Comic Sans MS" pitchFamily="66" charset="0"/>
            </a:rPr>
            <a:t>Ο ασθενής θα πρέπει να φροντίζει ώστε τα πόδια του να εξετάζονται τακτικά από τους κατάλληλους επαγγελματίες υγείας</a:t>
          </a:r>
        </a:p>
      </dgm:t>
    </dgm:pt>
    <dgm:pt modelId="{E2C35AD4-0E2E-452A-8843-2FE3C2E871CB}" type="parTrans" cxnId="{AF6FF3D5-006A-41C6-AC5C-A8F614CF1DB8}">
      <dgm:prSet/>
      <dgm:spPr/>
      <dgm:t>
        <a:bodyPr/>
        <a:lstStyle/>
        <a:p>
          <a:endParaRPr lang="el-GR"/>
        </a:p>
      </dgm:t>
    </dgm:pt>
    <dgm:pt modelId="{D67CF47C-7A37-4141-9B6B-98114604A28F}" type="sibTrans" cxnId="{AF6FF3D5-006A-41C6-AC5C-A8F614CF1DB8}">
      <dgm:prSet/>
      <dgm:spPr/>
      <dgm:t>
        <a:bodyPr/>
        <a:lstStyle/>
        <a:p>
          <a:endParaRPr lang="el-GR"/>
        </a:p>
      </dgm:t>
    </dgm:pt>
    <dgm:pt modelId="{3E6C486D-F052-4845-988E-C58220C5E55D}">
      <dgm:prSet phldrT="[Κείμενο]" custT="1"/>
      <dgm:spPr/>
      <dgm:t>
        <a:bodyPr/>
        <a:lstStyle/>
        <a:p>
          <a:r>
            <a:rPr lang="el-GR" sz="1700" dirty="0">
              <a:latin typeface="Comic Sans MS" pitchFamily="66" charset="0"/>
            </a:rPr>
            <a:t>Καλύτερα να χρησιμοποιείται λίμα αντί για ψαλίδι</a:t>
          </a:r>
        </a:p>
      </dgm:t>
    </dgm:pt>
    <dgm:pt modelId="{0E24DC00-4726-4502-B41F-4F89298FF013}" type="parTrans" cxnId="{C53FE04F-1C25-448B-8452-4448B2872530}">
      <dgm:prSet/>
      <dgm:spPr/>
      <dgm:t>
        <a:bodyPr/>
        <a:lstStyle/>
        <a:p>
          <a:endParaRPr lang="el-GR"/>
        </a:p>
      </dgm:t>
    </dgm:pt>
    <dgm:pt modelId="{66404B00-B063-4870-BE0D-059D15607B54}" type="sibTrans" cxnId="{C53FE04F-1C25-448B-8452-4448B2872530}">
      <dgm:prSet/>
      <dgm:spPr/>
      <dgm:t>
        <a:bodyPr/>
        <a:lstStyle/>
        <a:p>
          <a:endParaRPr lang="el-GR"/>
        </a:p>
      </dgm:t>
    </dgm:pt>
    <dgm:pt modelId="{03D4155C-78B1-45A4-932F-772AD47AC9BB}">
      <dgm:prSet phldrT="[Κείμενο]" custT="1"/>
      <dgm:spPr/>
      <dgm:t>
        <a:bodyPr/>
        <a:lstStyle/>
        <a:p>
          <a:r>
            <a:rPr lang="el-GR" sz="1700" dirty="0">
              <a:latin typeface="Comic Sans MS" pitchFamily="66" charset="0"/>
            </a:rPr>
            <a:t> Σε περίπτωση υπερκεράτωσης  και σκληρύνσεων  ο ασθενής θα πρέπει να χρησιμοποιεί ελαφρόπετρα  και να αποφεύγει αιχμηρά αντικείμενα </a:t>
          </a:r>
        </a:p>
      </dgm:t>
    </dgm:pt>
    <dgm:pt modelId="{B603B0BE-EE2E-469E-B6BC-01F958457E97}" type="parTrans" cxnId="{09158161-FE52-4D3C-94AC-4EAE785B5206}">
      <dgm:prSet/>
      <dgm:spPr/>
      <dgm:t>
        <a:bodyPr/>
        <a:lstStyle/>
        <a:p>
          <a:endParaRPr lang="el-GR"/>
        </a:p>
      </dgm:t>
    </dgm:pt>
    <dgm:pt modelId="{E9BAFD33-AFEB-4706-9AF0-A7E4966F98FB}" type="sibTrans" cxnId="{09158161-FE52-4D3C-94AC-4EAE785B5206}">
      <dgm:prSet/>
      <dgm:spPr/>
      <dgm:t>
        <a:bodyPr/>
        <a:lstStyle/>
        <a:p>
          <a:endParaRPr lang="el-GR"/>
        </a:p>
      </dgm:t>
    </dgm:pt>
    <dgm:pt modelId="{377DAA07-9479-4696-B136-A5E2996947B2}" type="pres">
      <dgm:prSet presAssocID="{95F2F849-11FD-4FBB-87C8-AB812833D485}" presName="linearFlow" presStyleCnt="0">
        <dgm:presLayoutVars>
          <dgm:dir/>
          <dgm:animLvl val="lvl"/>
          <dgm:resizeHandles val="exact"/>
        </dgm:presLayoutVars>
      </dgm:prSet>
      <dgm:spPr/>
      <dgm:t>
        <a:bodyPr/>
        <a:lstStyle/>
        <a:p>
          <a:endParaRPr lang="el-GR"/>
        </a:p>
      </dgm:t>
    </dgm:pt>
    <dgm:pt modelId="{A5456AC0-0771-43B6-80A0-5199173C20C7}" type="pres">
      <dgm:prSet presAssocID="{13A548FC-6308-40DE-9053-7A1089315DC3}" presName="composite" presStyleCnt="0"/>
      <dgm:spPr/>
    </dgm:pt>
    <dgm:pt modelId="{55C21E49-5DFB-4F15-ADB6-7ACEE06307A4}" type="pres">
      <dgm:prSet presAssocID="{13A548FC-6308-40DE-9053-7A1089315DC3}" presName="parentText" presStyleLbl="alignNode1" presStyleIdx="0" presStyleCnt="4">
        <dgm:presLayoutVars>
          <dgm:chMax val="1"/>
          <dgm:bulletEnabled val="1"/>
        </dgm:presLayoutVars>
      </dgm:prSet>
      <dgm:spPr/>
      <dgm:t>
        <a:bodyPr/>
        <a:lstStyle/>
        <a:p>
          <a:endParaRPr lang="el-GR"/>
        </a:p>
      </dgm:t>
    </dgm:pt>
    <dgm:pt modelId="{F197020B-9DAD-438D-891B-F1550F5A86B2}" type="pres">
      <dgm:prSet presAssocID="{13A548FC-6308-40DE-9053-7A1089315DC3}" presName="descendantText" presStyleLbl="alignAcc1" presStyleIdx="0" presStyleCnt="4" custScaleY="163979" custLinFactNeighborX="1971" custLinFactNeighborY="-42">
        <dgm:presLayoutVars>
          <dgm:bulletEnabled val="1"/>
        </dgm:presLayoutVars>
      </dgm:prSet>
      <dgm:spPr/>
      <dgm:t>
        <a:bodyPr/>
        <a:lstStyle/>
        <a:p>
          <a:endParaRPr lang="el-GR"/>
        </a:p>
      </dgm:t>
    </dgm:pt>
    <dgm:pt modelId="{D8179068-3BBD-4149-A399-DFAA2CCBA678}" type="pres">
      <dgm:prSet presAssocID="{31BB8F5B-D2AB-4FDF-8ED2-95131216CA55}" presName="sp" presStyleCnt="0"/>
      <dgm:spPr/>
    </dgm:pt>
    <dgm:pt modelId="{A4EF350E-70A2-473A-917F-1D7ECA517494}" type="pres">
      <dgm:prSet presAssocID="{E568C54D-1C43-4C8D-B447-4DE82A1FD713}" presName="composite" presStyleCnt="0"/>
      <dgm:spPr/>
    </dgm:pt>
    <dgm:pt modelId="{8D60747C-D6CC-4CBE-9E92-A95939FF7780}" type="pres">
      <dgm:prSet presAssocID="{E568C54D-1C43-4C8D-B447-4DE82A1FD713}" presName="parentText" presStyleLbl="alignNode1" presStyleIdx="1" presStyleCnt="4">
        <dgm:presLayoutVars>
          <dgm:chMax val="1"/>
          <dgm:bulletEnabled val="1"/>
        </dgm:presLayoutVars>
      </dgm:prSet>
      <dgm:spPr/>
      <dgm:t>
        <a:bodyPr/>
        <a:lstStyle/>
        <a:p>
          <a:endParaRPr lang="el-GR"/>
        </a:p>
      </dgm:t>
    </dgm:pt>
    <dgm:pt modelId="{5C96FC00-5686-43C7-8362-E4CB07934E9D}" type="pres">
      <dgm:prSet presAssocID="{E568C54D-1C43-4C8D-B447-4DE82A1FD713}" presName="descendantText" presStyleLbl="alignAcc1" presStyleIdx="1" presStyleCnt="4" custScaleX="100519" custScaleY="156858" custLinFactNeighborX="882" custLinFactNeighborY="7255">
        <dgm:presLayoutVars>
          <dgm:bulletEnabled val="1"/>
        </dgm:presLayoutVars>
      </dgm:prSet>
      <dgm:spPr/>
      <dgm:t>
        <a:bodyPr/>
        <a:lstStyle/>
        <a:p>
          <a:endParaRPr lang="el-GR"/>
        </a:p>
      </dgm:t>
    </dgm:pt>
    <dgm:pt modelId="{9C662696-D0F1-4796-8D7C-642EC808D759}" type="pres">
      <dgm:prSet presAssocID="{E3636786-56A0-4A31-94A7-3D9BC9CCB7DA}" presName="sp" presStyleCnt="0"/>
      <dgm:spPr/>
    </dgm:pt>
    <dgm:pt modelId="{1219F9E1-5B8A-422D-BBE6-F79C50AC806D}" type="pres">
      <dgm:prSet presAssocID="{68ECA36C-7FC4-4F49-8A4A-A9C2B3084883}" presName="composite" presStyleCnt="0"/>
      <dgm:spPr/>
    </dgm:pt>
    <dgm:pt modelId="{31D930B5-C089-4AD1-8F01-787CFE3ACBED}" type="pres">
      <dgm:prSet presAssocID="{68ECA36C-7FC4-4F49-8A4A-A9C2B3084883}" presName="parentText" presStyleLbl="alignNode1" presStyleIdx="2" presStyleCnt="4">
        <dgm:presLayoutVars>
          <dgm:chMax val="1"/>
          <dgm:bulletEnabled val="1"/>
        </dgm:presLayoutVars>
      </dgm:prSet>
      <dgm:spPr/>
      <dgm:t>
        <a:bodyPr/>
        <a:lstStyle/>
        <a:p>
          <a:endParaRPr lang="el-GR"/>
        </a:p>
      </dgm:t>
    </dgm:pt>
    <dgm:pt modelId="{D4F9A927-179E-45AD-B898-FCAE3025ED05}" type="pres">
      <dgm:prSet presAssocID="{68ECA36C-7FC4-4F49-8A4A-A9C2B3084883}" presName="descendantText" presStyleLbl="alignAcc1" presStyleIdx="2" presStyleCnt="4" custScaleX="100300" custScaleY="75457" custLinFactNeighborX="1554" custLinFactNeighborY="8146">
        <dgm:presLayoutVars>
          <dgm:bulletEnabled val="1"/>
        </dgm:presLayoutVars>
      </dgm:prSet>
      <dgm:spPr/>
      <dgm:t>
        <a:bodyPr/>
        <a:lstStyle/>
        <a:p>
          <a:endParaRPr lang="el-GR"/>
        </a:p>
      </dgm:t>
    </dgm:pt>
    <dgm:pt modelId="{72A21A00-2AA6-4682-B610-F2F0FE59D7B6}" type="pres">
      <dgm:prSet presAssocID="{BFFCD7C1-855E-4034-A8E7-BDB90A9AB467}" presName="sp" presStyleCnt="0"/>
      <dgm:spPr/>
    </dgm:pt>
    <dgm:pt modelId="{94AE2571-9BEB-4EDE-89E0-94D511473B0F}" type="pres">
      <dgm:prSet presAssocID="{376BDA95-4DCE-489E-9C99-F6966789DAD7}" presName="composite" presStyleCnt="0"/>
      <dgm:spPr/>
    </dgm:pt>
    <dgm:pt modelId="{DBFD896C-6E4D-4672-8DEF-22FAEFF53819}" type="pres">
      <dgm:prSet presAssocID="{376BDA95-4DCE-489E-9C99-F6966789DAD7}" presName="parentText" presStyleLbl="alignNode1" presStyleIdx="3" presStyleCnt="4">
        <dgm:presLayoutVars>
          <dgm:chMax val="1"/>
          <dgm:bulletEnabled val="1"/>
        </dgm:presLayoutVars>
      </dgm:prSet>
      <dgm:spPr/>
      <dgm:t>
        <a:bodyPr/>
        <a:lstStyle/>
        <a:p>
          <a:endParaRPr lang="el-GR"/>
        </a:p>
      </dgm:t>
    </dgm:pt>
    <dgm:pt modelId="{8A4B1DFB-BC2A-40DC-83D6-07F5D4C3CBE8}" type="pres">
      <dgm:prSet presAssocID="{376BDA95-4DCE-489E-9C99-F6966789DAD7}" presName="descendantText" presStyleLbl="alignAcc1" presStyleIdx="3" presStyleCnt="4" custLinFactNeighborX="1172" custLinFactNeighborY="5164">
        <dgm:presLayoutVars>
          <dgm:bulletEnabled val="1"/>
        </dgm:presLayoutVars>
      </dgm:prSet>
      <dgm:spPr/>
      <dgm:t>
        <a:bodyPr/>
        <a:lstStyle/>
        <a:p>
          <a:endParaRPr lang="el-GR"/>
        </a:p>
      </dgm:t>
    </dgm:pt>
  </dgm:ptLst>
  <dgm:cxnLst>
    <dgm:cxn modelId="{4A9E1534-E24D-445F-8099-DC492F852CF2}" type="presOf" srcId="{206146B4-0131-486E-A7EF-B2428D52B956}" destId="{F197020B-9DAD-438D-891B-F1550F5A86B2}" srcOrd="0" destOrd="0" presId="urn:microsoft.com/office/officeart/2005/8/layout/chevron2"/>
    <dgm:cxn modelId="{C53FE04F-1C25-448B-8452-4448B2872530}" srcId="{68ECA36C-7FC4-4F49-8A4A-A9C2B3084883}" destId="{3E6C486D-F052-4845-988E-C58220C5E55D}" srcOrd="1" destOrd="0" parTransId="{0E24DC00-4726-4502-B41F-4F89298FF013}" sibTransId="{66404B00-B063-4870-BE0D-059D15607B54}"/>
    <dgm:cxn modelId="{CB7914FE-9BD4-4788-BD8F-941EF75B0F58}" srcId="{68ECA36C-7FC4-4F49-8A4A-A9C2B3084883}" destId="{CAF9FE24-A4EC-4F43-8F34-3BA5AE59F147}" srcOrd="0" destOrd="0" parTransId="{F873B7AB-1B35-4431-9991-1A2CEE135393}" sibTransId="{CE4A2B6F-901B-4F48-8911-AC33DB252405}"/>
    <dgm:cxn modelId="{A50E608B-318F-49F0-94DE-73D11DEEFB0B}" type="presOf" srcId="{5DCA61E8-9B31-4157-AC46-195B0A9F81CB}" destId="{5C96FC00-5686-43C7-8362-E4CB07934E9D}" srcOrd="0" destOrd="0" presId="urn:microsoft.com/office/officeart/2005/8/layout/chevron2"/>
    <dgm:cxn modelId="{44CADD11-CC24-41A7-89C8-FEDD3D8E7A45}" type="presOf" srcId="{03D4155C-78B1-45A4-932F-772AD47AC9BB}" destId="{5C96FC00-5686-43C7-8362-E4CB07934E9D}" srcOrd="0" destOrd="1" presId="urn:microsoft.com/office/officeart/2005/8/layout/chevron2"/>
    <dgm:cxn modelId="{981B3B23-1DCF-47ED-8B50-49F1CAA9D158}" srcId="{95F2F849-11FD-4FBB-87C8-AB812833D485}" destId="{68ECA36C-7FC4-4F49-8A4A-A9C2B3084883}" srcOrd="2" destOrd="0" parTransId="{4A5DA33B-F6F7-441E-9C7F-8A8D337B0156}" sibTransId="{BFFCD7C1-855E-4034-A8E7-BDB90A9AB467}"/>
    <dgm:cxn modelId="{CFD772AB-5D11-4FFB-9457-415208E27A44}" srcId="{95F2F849-11FD-4FBB-87C8-AB812833D485}" destId="{376BDA95-4DCE-489E-9C99-F6966789DAD7}" srcOrd="3" destOrd="0" parTransId="{F7725032-85D8-4B5C-8355-181DDFDEEE80}" sibTransId="{75194D6A-6DD4-43B7-B2E8-D40E45275A23}"/>
    <dgm:cxn modelId="{09158161-FE52-4D3C-94AC-4EAE785B5206}" srcId="{E568C54D-1C43-4C8D-B447-4DE82A1FD713}" destId="{03D4155C-78B1-45A4-932F-772AD47AC9BB}" srcOrd="1" destOrd="0" parTransId="{B603B0BE-EE2E-469E-B6BC-01F958457E97}" sibTransId="{E9BAFD33-AFEB-4706-9AF0-A7E4966F98FB}"/>
    <dgm:cxn modelId="{12D068BE-79D0-4C72-96D5-D205461E0503}" srcId="{95F2F849-11FD-4FBB-87C8-AB812833D485}" destId="{E568C54D-1C43-4C8D-B447-4DE82A1FD713}" srcOrd="1" destOrd="0" parTransId="{E0F0DC1A-FD2B-4524-BB25-C4734DA69E1F}" sibTransId="{E3636786-56A0-4A31-94A7-3D9BC9CCB7DA}"/>
    <dgm:cxn modelId="{AF6FF3D5-006A-41C6-AC5C-A8F614CF1DB8}" srcId="{376BDA95-4DCE-489E-9C99-F6966789DAD7}" destId="{0EF51EF5-E785-4254-98EF-A58A4A97F18D}" srcOrd="0" destOrd="0" parTransId="{E2C35AD4-0E2E-452A-8843-2FE3C2E871CB}" sibTransId="{D67CF47C-7A37-4141-9B6B-98114604A28F}"/>
    <dgm:cxn modelId="{D1623D24-67E6-40BC-8842-D1FFBC6A8A3D}" type="presOf" srcId="{9EC9293E-F534-4F8B-A00C-4D32D99EB0F7}" destId="{F197020B-9DAD-438D-891B-F1550F5A86B2}" srcOrd="0" destOrd="1" presId="urn:microsoft.com/office/officeart/2005/8/layout/chevron2"/>
    <dgm:cxn modelId="{55F4542F-7D59-46B9-9823-5A6A37583820}" type="presOf" srcId="{13A548FC-6308-40DE-9053-7A1089315DC3}" destId="{55C21E49-5DFB-4F15-ADB6-7ACEE06307A4}" srcOrd="0" destOrd="0" presId="urn:microsoft.com/office/officeart/2005/8/layout/chevron2"/>
    <dgm:cxn modelId="{AAD5A861-DFEC-4A54-8DAB-E7764B742CC9}" type="presOf" srcId="{CAF9FE24-A4EC-4F43-8F34-3BA5AE59F147}" destId="{D4F9A927-179E-45AD-B898-FCAE3025ED05}" srcOrd="0" destOrd="0" presId="urn:microsoft.com/office/officeart/2005/8/layout/chevron2"/>
    <dgm:cxn modelId="{413F2343-16A5-4879-BBE6-4BD949010A02}" srcId="{95F2F849-11FD-4FBB-87C8-AB812833D485}" destId="{13A548FC-6308-40DE-9053-7A1089315DC3}" srcOrd="0" destOrd="0" parTransId="{E36B35CD-CA7D-4EAC-8C6F-7DADFE1060D2}" sibTransId="{31BB8F5B-D2AB-4FDF-8ED2-95131216CA55}"/>
    <dgm:cxn modelId="{D97B1B31-59A0-4F5D-B5AD-8D564344A74E}" type="presOf" srcId="{95F2F849-11FD-4FBB-87C8-AB812833D485}" destId="{377DAA07-9479-4696-B136-A5E2996947B2}" srcOrd="0" destOrd="0" presId="urn:microsoft.com/office/officeart/2005/8/layout/chevron2"/>
    <dgm:cxn modelId="{B16766DA-378E-474B-B43C-83C2FC4009FC}" srcId="{E568C54D-1C43-4C8D-B447-4DE82A1FD713}" destId="{5DCA61E8-9B31-4157-AC46-195B0A9F81CB}" srcOrd="0" destOrd="0" parTransId="{4626A155-7EED-4880-B82A-06AC7F272028}" sibTransId="{54FEF087-9D64-4ED6-8C13-4C52BD9C4194}"/>
    <dgm:cxn modelId="{5412B99D-6181-4B56-B5B4-AC01B0C85888}" srcId="{13A548FC-6308-40DE-9053-7A1089315DC3}" destId="{206146B4-0131-486E-A7EF-B2428D52B956}" srcOrd="0" destOrd="0" parTransId="{47F43A98-8AFE-474E-A7EF-4096AE30B2A1}" sibTransId="{EA926102-1F02-44F7-A504-44F75A2B8889}"/>
    <dgm:cxn modelId="{846E2E9E-A10E-4ADB-80E0-635AE6EFD83E}" type="presOf" srcId="{E568C54D-1C43-4C8D-B447-4DE82A1FD713}" destId="{8D60747C-D6CC-4CBE-9E92-A95939FF7780}" srcOrd="0" destOrd="0" presId="urn:microsoft.com/office/officeart/2005/8/layout/chevron2"/>
    <dgm:cxn modelId="{3DBC159F-6834-4C12-AB20-6139A2A7250C}" type="presOf" srcId="{3E6C486D-F052-4845-988E-C58220C5E55D}" destId="{D4F9A927-179E-45AD-B898-FCAE3025ED05}" srcOrd="0" destOrd="1" presId="urn:microsoft.com/office/officeart/2005/8/layout/chevron2"/>
    <dgm:cxn modelId="{74C8B7FC-BB7D-4E17-A922-ACFAE57DF1C7}" type="presOf" srcId="{376BDA95-4DCE-489E-9C99-F6966789DAD7}" destId="{DBFD896C-6E4D-4672-8DEF-22FAEFF53819}" srcOrd="0" destOrd="0" presId="urn:microsoft.com/office/officeart/2005/8/layout/chevron2"/>
    <dgm:cxn modelId="{665FE8A5-F46D-44B9-92ED-DAE73787E785}" type="presOf" srcId="{68ECA36C-7FC4-4F49-8A4A-A9C2B3084883}" destId="{31D930B5-C089-4AD1-8F01-787CFE3ACBED}" srcOrd="0" destOrd="0" presId="urn:microsoft.com/office/officeart/2005/8/layout/chevron2"/>
    <dgm:cxn modelId="{A5B82EA4-896B-4038-839E-041E44BC9936}" srcId="{13A548FC-6308-40DE-9053-7A1089315DC3}" destId="{9EC9293E-F534-4F8B-A00C-4D32D99EB0F7}" srcOrd="1" destOrd="0" parTransId="{8E7559D3-08C7-481D-BE00-14B8D346A002}" sibTransId="{F609DE6A-D9C3-4067-835C-87939407F1D8}"/>
    <dgm:cxn modelId="{9E29A5F3-6CE3-4B60-A3CC-FE6764C32E58}" type="presOf" srcId="{0EF51EF5-E785-4254-98EF-A58A4A97F18D}" destId="{8A4B1DFB-BC2A-40DC-83D6-07F5D4C3CBE8}" srcOrd="0" destOrd="0" presId="urn:microsoft.com/office/officeart/2005/8/layout/chevron2"/>
    <dgm:cxn modelId="{ADEAF89F-20BB-4F13-B0BA-85CF0C05A028}" type="presParOf" srcId="{377DAA07-9479-4696-B136-A5E2996947B2}" destId="{A5456AC0-0771-43B6-80A0-5199173C20C7}" srcOrd="0" destOrd="0" presId="urn:microsoft.com/office/officeart/2005/8/layout/chevron2"/>
    <dgm:cxn modelId="{CAA669E0-2266-4F5B-BFF7-1AC8475A2160}" type="presParOf" srcId="{A5456AC0-0771-43B6-80A0-5199173C20C7}" destId="{55C21E49-5DFB-4F15-ADB6-7ACEE06307A4}" srcOrd="0" destOrd="0" presId="urn:microsoft.com/office/officeart/2005/8/layout/chevron2"/>
    <dgm:cxn modelId="{CE4B393F-EA1B-40E4-8688-0E8454E47A72}" type="presParOf" srcId="{A5456AC0-0771-43B6-80A0-5199173C20C7}" destId="{F197020B-9DAD-438D-891B-F1550F5A86B2}" srcOrd="1" destOrd="0" presId="urn:microsoft.com/office/officeart/2005/8/layout/chevron2"/>
    <dgm:cxn modelId="{43CDD6A4-ECFD-4451-B7F8-416C194CBE8A}" type="presParOf" srcId="{377DAA07-9479-4696-B136-A5E2996947B2}" destId="{D8179068-3BBD-4149-A399-DFAA2CCBA678}" srcOrd="1" destOrd="0" presId="urn:microsoft.com/office/officeart/2005/8/layout/chevron2"/>
    <dgm:cxn modelId="{812559BA-A9E8-475E-91C5-7EFF923E4BC9}" type="presParOf" srcId="{377DAA07-9479-4696-B136-A5E2996947B2}" destId="{A4EF350E-70A2-473A-917F-1D7ECA517494}" srcOrd="2" destOrd="0" presId="urn:microsoft.com/office/officeart/2005/8/layout/chevron2"/>
    <dgm:cxn modelId="{610EBE74-1B71-4C58-8ADB-CFBAC6C5EBBC}" type="presParOf" srcId="{A4EF350E-70A2-473A-917F-1D7ECA517494}" destId="{8D60747C-D6CC-4CBE-9E92-A95939FF7780}" srcOrd="0" destOrd="0" presId="urn:microsoft.com/office/officeart/2005/8/layout/chevron2"/>
    <dgm:cxn modelId="{889EEAA9-40B1-45C4-98EF-0F2FD9025EB5}" type="presParOf" srcId="{A4EF350E-70A2-473A-917F-1D7ECA517494}" destId="{5C96FC00-5686-43C7-8362-E4CB07934E9D}" srcOrd="1" destOrd="0" presId="urn:microsoft.com/office/officeart/2005/8/layout/chevron2"/>
    <dgm:cxn modelId="{CC468B75-10A5-44C0-BA8B-76B6EEBF7D8E}" type="presParOf" srcId="{377DAA07-9479-4696-B136-A5E2996947B2}" destId="{9C662696-D0F1-4796-8D7C-642EC808D759}" srcOrd="3" destOrd="0" presId="urn:microsoft.com/office/officeart/2005/8/layout/chevron2"/>
    <dgm:cxn modelId="{714EA2DE-2423-41B9-A2BB-39A68761ADD6}" type="presParOf" srcId="{377DAA07-9479-4696-B136-A5E2996947B2}" destId="{1219F9E1-5B8A-422D-BBE6-F79C50AC806D}" srcOrd="4" destOrd="0" presId="urn:microsoft.com/office/officeart/2005/8/layout/chevron2"/>
    <dgm:cxn modelId="{ED41F2D8-77CA-4050-8BBB-D6CD805BE41F}" type="presParOf" srcId="{1219F9E1-5B8A-422D-BBE6-F79C50AC806D}" destId="{31D930B5-C089-4AD1-8F01-787CFE3ACBED}" srcOrd="0" destOrd="0" presId="urn:microsoft.com/office/officeart/2005/8/layout/chevron2"/>
    <dgm:cxn modelId="{4BE35FF7-2798-4B2F-9D64-E39D6C32FAA8}" type="presParOf" srcId="{1219F9E1-5B8A-422D-BBE6-F79C50AC806D}" destId="{D4F9A927-179E-45AD-B898-FCAE3025ED05}" srcOrd="1" destOrd="0" presId="urn:microsoft.com/office/officeart/2005/8/layout/chevron2"/>
    <dgm:cxn modelId="{0475E886-AD23-479E-9E91-0892252D8EF2}" type="presParOf" srcId="{377DAA07-9479-4696-B136-A5E2996947B2}" destId="{72A21A00-2AA6-4682-B610-F2F0FE59D7B6}" srcOrd="5" destOrd="0" presId="urn:microsoft.com/office/officeart/2005/8/layout/chevron2"/>
    <dgm:cxn modelId="{6AE37A52-F82B-4431-BEDC-333EA0D08703}" type="presParOf" srcId="{377DAA07-9479-4696-B136-A5E2996947B2}" destId="{94AE2571-9BEB-4EDE-89E0-94D511473B0F}" srcOrd="6" destOrd="0" presId="urn:microsoft.com/office/officeart/2005/8/layout/chevron2"/>
    <dgm:cxn modelId="{A9A85F6B-86A9-4FA7-980E-419BC2995900}" type="presParOf" srcId="{94AE2571-9BEB-4EDE-89E0-94D511473B0F}" destId="{DBFD896C-6E4D-4672-8DEF-22FAEFF53819}" srcOrd="0" destOrd="0" presId="urn:microsoft.com/office/officeart/2005/8/layout/chevron2"/>
    <dgm:cxn modelId="{BA87D558-D31F-4574-BF7E-3267FC0E3298}" type="presParOf" srcId="{94AE2571-9BEB-4EDE-89E0-94D511473B0F}" destId="{8A4B1DFB-BC2A-40DC-83D6-07F5D4C3CBE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E616F1D-9900-4599-A995-4218A98D497C}" type="doc">
      <dgm:prSet loTypeId="urn:microsoft.com/office/officeart/2005/8/layout/radial6" loCatId="relationship" qsTypeId="urn:microsoft.com/office/officeart/2005/8/quickstyle/simple5" qsCatId="simple" csTypeId="urn:microsoft.com/office/officeart/2005/8/colors/accent1_2" csCatId="accent1" phldr="1"/>
      <dgm:spPr/>
      <dgm:t>
        <a:bodyPr/>
        <a:lstStyle/>
        <a:p>
          <a:endParaRPr lang="el-GR"/>
        </a:p>
      </dgm:t>
    </dgm:pt>
    <dgm:pt modelId="{0194CE72-DAF8-42EA-A992-6E87986A703E}">
      <dgm:prSet phldrT="[Κείμενο]" custT="1"/>
      <dgm:spPr/>
      <dgm:t>
        <a:bodyPr/>
        <a:lstStyle/>
        <a:p>
          <a:r>
            <a:rPr lang="el-GR" sz="1600" b="1" dirty="0">
              <a:solidFill>
                <a:schemeClr val="tx1"/>
              </a:solidFill>
              <a:latin typeface="Comic Sans MS" pitchFamily="66" charset="0"/>
            </a:rPr>
            <a:t>ΑΚΡΟΓΩΝΙΑΙΟΙ ΛΙΘΟΙ ΠΡΟΛΗΨΗΣ </a:t>
          </a:r>
        </a:p>
      </dgm:t>
    </dgm:pt>
    <dgm:pt modelId="{37924ECA-A01A-4BB3-9FD4-4CEC9E4DC0D9}" type="parTrans" cxnId="{36B56ACC-8E41-4594-9994-E7F80E13014E}">
      <dgm:prSet/>
      <dgm:spPr/>
      <dgm:t>
        <a:bodyPr/>
        <a:lstStyle/>
        <a:p>
          <a:endParaRPr lang="el-GR"/>
        </a:p>
      </dgm:t>
    </dgm:pt>
    <dgm:pt modelId="{B7245AE6-3AEF-418B-B59D-BBFCA983A2F3}" type="sibTrans" cxnId="{36B56ACC-8E41-4594-9994-E7F80E13014E}">
      <dgm:prSet/>
      <dgm:spPr/>
      <dgm:t>
        <a:bodyPr/>
        <a:lstStyle/>
        <a:p>
          <a:endParaRPr lang="el-GR"/>
        </a:p>
      </dgm:t>
    </dgm:pt>
    <dgm:pt modelId="{62BF565F-4CD5-483D-BA85-5F342C390703}">
      <dgm:prSet phldrT="[Κείμενο]" custT="1"/>
      <dgm:spPr>
        <a:ln w="101600">
          <a:noFill/>
        </a:ln>
      </dgm:spPr>
      <dgm:t>
        <a:bodyPr/>
        <a:lstStyle/>
        <a:p>
          <a:r>
            <a:rPr lang="el-GR" sz="1600" b="1" dirty="0">
              <a:solidFill>
                <a:schemeClr val="bg1"/>
              </a:solidFill>
              <a:latin typeface="Comic Sans MS" pitchFamily="66" charset="0"/>
            </a:rPr>
            <a:t>Εντοπισμός του ποδιού που βρίσκεται σε κίνδυνο</a:t>
          </a:r>
        </a:p>
      </dgm:t>
    </dgm:pt>
    <dgm:pt modelId="{63FBB6B0-2503-4EEF-9FD0-A52CB724B3D9}" type="parTrans" cxnId="{19C46DF3-634E-4D0C-BEAF-136CAB799991}">
      <dgm:prSet/>
      <dgm:spPr/>
      <dgm:t>
        <a:bodyPr/>
        <a:lstStyle/>
        <a:p>
          <a:endParaRPr lang="el-GR"/>
        </a:p>
      </dgm:t>
    </dgm:pt>
    <dgm:pt modelId="{357D9D24-9D16-4397-8D1E-8A09CBC9402E}" type="sibTrans" cxnId="{19C46DF3-634E-4D0C-BEAF-136CAB799991}">
      <dgm:prSet/>
      <dgm:spPr/>
      <dgm:t>
        <a:bodyPr/>
        <a:lstStyle/>
        <a:p>
          <a:endParaRPr lang="el-GR" dirty="0"/>
        </a:p>
      </dgm:t>
    </dgm:pt>
    <dgm:pt modelId="{61F99460-F007-496F-9AB7-5C17FB7A9730}">
      <dgm:prSet phldrT="[Κείμενο]" custT="1"/>
      <dgm:spPr/>
      <dgm:t>
        <a:bodyPr/>
        <a:lstStyle/>
        <a:p>
          <a:r>
            <a:rPr lang="el-GR" sz="1600" b="1" dirty="0">
              <a:latin typeface="Comic Sans MS" pitchFamily="66" charset="0"/>
            </a:rPr>
            <a:t>Θεραπεία προ-ελκωτικών σημείων  </a:t>
          </a:r>
        </a:p>
      </dgm:t>
    </dgm:pt>
    <dgm:pt modelId="{025EDD8E-1D8E-4D2D-9E4C-FA64991C0820}" type="parTrans" cxnId="{864A8DD1-0A87-40E1-B189-129E59E2CAA9}">
      <dgm:prSet/>
      <dgm:spPr/>
      <dgm:t>
        <a:bodyPr/>
        <a:lstStyle/>
        <a:p>
          <a:endParaRPr lang="el-GR"/>
        </a:p>
      </dgm:t>
    </dgm:pt>
    <dgm:pt modelId="{ABAE09F6-C9D5-42A7-B185-9303AFF14C00}" type="sibTrans" cxnId="{864A8DD1-0A87-40E1-B189-129E59E2CAA9}">
      <dgm:prSet/>
      <dgm:spPr/>
      <dgm:t>
        <a:bodyPr/>
        <a:lstStyle/>
        <a:p>
          <a:endParaRPr lang="el-GR" dirty="0"/>
        </a:p>
      </dgm:t>
    </dgm:pt>
    <dgm:pt modelId="{2B5440DA-2A16-4C35-8027-7AEC443AC41F}">
      <dgm:prSet phldrT="[Κείμενο]" custT="1"/>
      <dgm:spPr>
        <a:ln w="101600">
          <a:noFill/>
        </a:ln>
      </dgm:spPr>
      <dgm:t>
        <a:bodyPr/>
        <a:lstStyle/>
        <a:p>
          <a:r>
            <a:rPr lang="el-GR" sz="1600" b="1" dirty="0">
              <a:latin typeface="Comic Sans MS" pitchFamily="66" charset="0"/>
            </a:rPr>
            <a:t>Τακτικός έλεγχος και εξέταση του ποδιού που βρίσκεται σε κίνδυνο </a:t>
          </a:r>
        </a:p>
      </dgm:t>
    </dgm:pt>
    <dgm:pt modelId="{A7FEA44B-92FB-459A-877C-DD3F3F8D216D}" type="parTrans" cxnId="{4DD9A37B-3C6D-4BD6-B840-079B732134EA}">
      <dgm:prSet/>
      <dgm:spPr/>
      <dgm:t>
        <a:bodyPr/>
        <a:lstStyle/>
        <a:p>
          <a:endParaRPr lang="el-GR"/>
        </a:p>
      </dgm:t>
    </dgm:pt>
    <dgm:pt modelId="{369E3835-0146-4B15-A6A9-7E25A56D1CD1}" type="sibTrans" cxnId="{4DD9A37B-3C6D-4BD6-B840-079B732134EA}">
      <dgm:prSet/>
      <dgm:spPr/>
      <dgm:t>
        <a:bodyPr/>
        <a:lstStyle/>
        <a:p>
          <a:endParaRPr lang="el-GR" dirty="0"/>
        </a:p>
      </dgm:t>
    </dgm:pt>
    <dgm:pt modelId="{1496831E-35BC-499D-A8DE-945CDEDE8180}">
      <dgm:prSet phldrT="[Κείμενο]" custT="1"/>
      <dgm:spPr>
        <a:ln w="101600">
          <a:noFill/>
        </a:ln>
      </dgm:spPr>
      <dgm:t>
        <a:bodyPr/>
        <a:lstStyle/>
        <a:p>
          <a:r>
            <a:rPr lang="el-GR" sz="1600" b="1" dirty="0">
              <a:latin typeface="Comic Sans MS" pitchFamily="66" charset="0"/>
            </a:rPr>
            <a:t>Εκπαίδευση του ασθενούς, της οικογένειας και των επαγγελματιών υγείας</a:t>
          </a:r>
        </a:p>
      </dgm:t>
    </dgm:pt>
    <dgm:pt modelId="{084E5659-5315-4F4A-9806-CDDA785CE6AA}" type="parTrans" cxnId="{CF45DFFF-D27A-436F-AF58-24225AF5C485}">
      <dgm:prSet/>
      <dgm:spPr/>
      <dgm:t>
        <a:bodyPr/>
        <a:lstStyle/>
        <a:p>
          <a:endParaRPr lang="el-GR"/>
        </a:p>
      </dgm:t>
    </dgm:pt>
    <dgm:pt modelId="{66DF8311-CD42-40D4-B7DD-C8E02977CFA9}" type="sibTrans" cxnId="{CF45DFFF-D27A-436F-AF58-24225AF5C485}">
      <dgm:prSet/>
      <dgm:spPr/>
      <dgm:t>
        <a:bodyPr/>
        <a:lstStyle/>
        <a:p>
          <a:endParaRPr lang="el-GR" dirty="0"/>
        </a:p>
      </dgm:t>
    </dgm:pt>
    <dgm:pt modelId="{DC0BCE0A-3D15-48B8-A3FF-E496EDEC1950}">
      <dgm:prSet phldrT="[Κείμενο]" custT="1"/>
      <dgm:spPr>
        <a:ln w="114300">
          <a:solidFill>
            <a:srgbClr val="C00000"/>
          </a:solidFill>
        </a:ln>
      </dgm:spPr>
      <dgm:t>
        <a:bodyPr/>
        <a:lstStyle/>
        <a:p>
          <a:r>
            <a:rPr lang="el-GR" sz="1600" b="1" dirty="0">
              <a:latin typeface="Comic Sans MS" pitchFamily="66" charset="0"/>
            </a:rPr>
            <a:t>Κατάλληλα  καθημερινά υποδήματα</a:t>
          </a:r>
        </a:p>
      </dgm:t>
    </dgm:pt>
    <dgm:pt modelId="{1B75A09C-0835-4A05-BD40-1B39D2558BFD}" type="parTrans" cxnId="{9D6AFC06-6860-451C-B217-D3B7A862D801}">
      <dgm:prSet/>
      <dgm:spPr/>
      <dgm:t>
        <a:bodyPr/>
        <a:lstStyle/>
        <a:p>
          <a:endParaRPr lang="el-GR"/>
        </a:p>
      </dgm:t>
    </dgm:pt>
    <dgm:pt modelId="{108A071F-D669-4191-91D6-4D123BA7EF09}" type="sibTrans" cxnId="{9D6AFC06-6860-451C-B217-D3B7A862D801}">
      <dgm:prSet/>
      <dgm:spPr/>
      <dgm:t>
        <a:bodyPr/>
        <a:lstStyle/>
        <a:p>
          <a:endParaRPr lang="el-GR" dirty="0"/>
        </a:p>
      </dgm:t>
    </dgm:pt>
    <dgm:pt modelId="{1BA8BE89-FA2A-45B1-AE17-32CB2EE54D39}" type="pres">
      <dgm:prSet presAssocID="{6E616F1D-9900-4599-A995-4218A98D497C}" presName="Name0" presStyleCnt="0">
        <dgm:presLayoutVars>
          <dgm:chMax val="1"/>
          <dgm:dir/>
          <dgm:animLvl val="ctr"/>
          <dgm:resizeHandles val="exact"/>
        </dgm:presLayoutVars>
      </dgm:prSet>
      <dgm:spPr/>
      <dgm:t>
        <a:bodyPr/>
        <a:lstStyle/>
        <a:p>
          <a:endParaRPr lang="el-GR"/>
        </a:p>
      </dgm:t>
    </dgm:pt>
    <dgm:pt modelId="{7CE4363E-F0A9-41E4-A4C5-9869B3D2EC09}" type="pres">
      <dgm:prSet presAssocID="{0194CE72-DAF8-42EA-A992-6E87986A703E}" presName="centerShape" presStyleLbl="node0" presStyleIdx="0" presStyleCnt="1" custScaleX="115936"/>
      <dgm:spPr/>
      <dgm:t>
        <a:bodyPr/>
        <a:lstStyle/>
        <a:p>
          <a:endParaRPr lang="el-GR"/>
        </a:p>
      </dgm:t>
    </dgm:pt>
    <dgm:pt modelId="{DA222CDD-DD98-4229-92D3-828CD41FD00A}" type="pres">
      <dgm:prSet presAssocID="{62BF565F-4CD5-483D-BA85-5F342C390703}" presName="node" presStyleLbl="node1" presStyleIdx="0" presStyleCnt="5" custScaleX="123003">
        <dgm:presLayoutVars>
          <dgm:bulletEnabled val="1"/>
        </dgm:presLayoutVars>
      </dgm:prSet>
      <dgm:spPr/>
      <dgm:t>
        <a:bodyPr/>
        <a:lstStyle/>
        <a:p>
          <a:endParaRPr lang="el-GR"/>
        </a:p>
      </dgm:t>
    </dgm:pt>
    <dgm:pt modelId="{2550FF66-44F8-4BBA-9BD3-D0473D5A961F}" type="pres">
      <dgm:prSet presAssocID="{62BF565F-4CD5-483D-BA85-5F342C390703}" presName="dummy" presStyleCnt="0"/>
      <dgm:spPr/>
    </dgm:pt>
    <dgm:pt modelId="{85A04E3C-51B8-4F37-A8E6-748663399242}" type="pres">
      <dgm:prSet presAssocID="{357D9D24-9D16-4397-8D1E-8A09CBC9402E}" presName="sibTrans" presStyleLbl="sibTrans2D1" presStyleIdx="0" presStyleCnt="5"/>
      <dgm:spPr/>
      <dgm:t>
        <a:bodyPr/>
        <a:lstStyle/>
        <a:p>
          <a:endParaRPr lang="el-GR"/>
        </a:p>
      </dgm:t>
    </dgm:pt>
    <dgm:pt modelId="{F078D118-EE8E-4BBE-BF6A-2B8586F1A81F}" type="pres">
      <dgm:prSet presAssocID="{2B5440DA-2A16-4C35-8027-7AEC443AC41F}" presName="node" presStyleLbl="node1" presStyleIdx="1" presStyleCnt="5" custScaleX="124910" custScaleY="111853">
        <dgm:presLayoutVars>
          <dgm:bulletEnabled val="1"/>
        </dgm:presLayoutVars>
      </dgm:prSet>
      <dgm:spPr/>
      <dgm:t>
        <a:bodyPr/>
        <a:lstStyle/>
        <a:p>
          <a:endParaRPr lang="el-GR"/>
        </a:p>
      </dgm:t>
    </dgm:pt>
    <dgm:pt modelId="{1032057C-7051-454E-A558-614D4D69E677}" type="pres">
      <dgm:prSet presAssocID="{2B5440DA-2A16-4C35-8027-7AEC443AC41F}" presName="dummy" presStyleCnt="0"/>
      <dgm:spPr/>
    </dgm:pt>
    <dgm:pt modelId="{3435CFDE-5FF7-4405-B454-102F39758923}" type="pres">
      <dgm:prSet presAssocID="{369E3835-0146-4B15-A6A9-7E25A56D1CD1}" presName="sibTrans" presStyleLbl="sibTrans2D1" presStyleIdx="1" presStyleCnt="5"/>
      <dgm:spPr/>
      <dgm:t>
        <a:bodyPr/>
        <a:lstStyle/>
        <a:p>
          <a:endParaRPr lang="el-GR"/>
        </a:p>
      </dgm:t>
    </dgm:pt>
    <dgm:pt modelId="{12A40C08-7689-4223-8BDA-A88B398342DB}" type="pres">
      <dgm:prSet presAssocID="{1496831E-35BC-499D-A8DE-945CDEDE8180}" presName="node" presStyleLbl="node1" presStyleIdx="2" presStyleCnt="5" custScaleX="173238">
        <dgm:presLayoutVars>
          <dgm:bulletEnabled val="1"/>
        </dgm:presLayoutVars>
      </dgm:prSet>
      <dgm:spPr/>
      <dgm:t>
        <a:bodyPr/>
        <a:lstStyle/>
        <a:p>
          <a:endParaRPr lang="el-GR"/>
        </a:p>
      </dgm:t>
    </dgm:pt>
    <dgm:pt modelId="{A4847572-0B65-4678-9B5B-151ACE9ED983}" type="pres">
      <dgm:prSet presAssocID="{1496831E-35BC-499D-A8DE-945CDEDE8180}" presName="dummy" presStyleCnt="0"/>
      <dgm:spPr/>
    </dgm:pt>
    <dgm:pt modelId="{F6596369-15F3-45E5-ADE3-CC5C636CE292}" type="pres">
      <dgm:prSet presAssocID="{66DF8311-CD42-40D4-B7DD-C8E02977CFA9}" presName="sibTrans" presStyleLbl="sibTrans2D1" presStyleIdx="2" presStyleCnt="5"/>
      <dgm:spPr/>
      <dgm:t>
        <a:bodyPr/>
        <a:lstStyle/>
        <a:p>
          <a:endParaRPr lang="el-GR"/>
        </a:p>
      </dgm:t>
    </dgm:pt>
    <dgm:pt modelId="{0A6EE077-4CBE-4561-87B0-A4835DE06D07}" type="pres">
      <dgm:prSet presAssocID="{DC0BCE0A-3D15-48B8-A3FF-E496EDEC1950}" presName="node" presStyleLbl="node1" presStyleIdx="3" presStyleCnt="5" custScaleX="116698">
        <dgm:presLayoutVars>
          <dgm:bulletEnabled val="1"/>
        </dgm:presLayoutVars>
      </dgm:prSet>
      <dgm:spPr/>
      <dgm:t>
        <a:bodyPr/>
        <a:lstStyle/>
        <a:p>
          <a:endParaRPr lang="el-GR"/>
        </a:p>
      </dgm:t>
    </dgm:pt>
    <dgm:pt modelId="{E93E6A54-6925-4464-9463-D86B7A531EB3}" type="pres">
      <dgm:prSet presAssocID="{DC0BCE0A-3D15-48B8-A3FF-E496EDEC1950}" presName="dummy" presStyleCnt="0"/>
      <dgm:spPr/>
    </dgm:pt>
    <dgm:pt modelId="{194A9AA8-1011-4B6E-B7E6-44183809119E}" type="pres">
      <dgm:prSet presAssocID="{108A071F-D669-4191-91D6-4D123BA7EF09}" presName="sibTrans" presStyleLbl="sibTrans2D1" presStyleIdx="3" presStyleCnt="5"/>
      <dgm:spPr/>
      <dgm:t>
        <a:bodyPr/>
        <a:lstStyle/>
        <a:p>
          <a:endParaRPr lang="el-GR"/>
        </a:p>
      </dgm:t>
    </dgm:pt>
    <dgm:pt modelId="{14E513C4-53EC-4740-B6B6-91E45A2AE7EA}" type="pres">
      <dgm:prSet presAssocID="{61F99460-F007-496F-9AB7-5C17FB7A9730}" presName="node" presStyleLbl="node1" presStyleIdx="4" presStyleCnt="5">
        <dgm:presLayoutVars>
          <dgm:bulletEnabled val="1"/>
        </dgm:presLayoutVars>
      </dgm:prSet>
      <dgm:spPr/>
      <dgm:t>
        <a:bodyPr/>
        <a:lstStyle/>
        <a:p>
          <a:endParaRPr lang="el-GR"/>
        </a:p>
      </dgm:t>
    </dgm:pt>
    <dgm:pt modelId="{D3A3ADFD-B759-450F-A0C0-7A1E458A9CD9}" type="pres">
      <dgm:prSet presAssocID="{61F99460-F007-496F-9AB7-5C17FB7A9730}" presName="dummy" presStyleCnt="0"/>
      <dgm:spPr/>
    </dgm:pt>
    <dgm:pt modelId="{F1FF3418-C088-442E-8BCC-BD6D61BDA078}" type="pres">
      <dgm:prSet presAssocID="{ABAE09F6-C9D5-42A7-B185-9303AFF14C00}" presName="sibTrans" presStyleLbl="sibTrans2D1" presStyleIdx="4" presStyleCnt="5"/>
      <dgm:spPr/>
      <dgm:t>
        <a:bodyPr/>
        <a:lstStyle/>
        <a:p>
          <a:endParaRPr lang="el-GR"/>
        </a:p>
      </dgm:t>
    </dgm:pt>
  </dgm:ptLst>
  <dgm:cxnLst>
    <dgm:cxn modelId="{1D61069F-728C-4D2F-B0E8-E6669FBC74D1}" type="presOf" srcId="{DC0BCE0A-3D15-48B8-A3FF-E496EDEC1950}" destId="{0A6EE077-4CBE-4561-87B0-A4835DE06D07}" srcOrd="0" destOrd="0" presId="urn:microsoft.com/office/officeart/2005/8/layout/radial6"/>
    <dgm:cxn modelId="{9D6AFC06-6860-451C-B217-D3B7A862D801}" srcId="{0194CE72-DAF8-42EA-A992-6E87986A703E}" destId="{DC0BCE0A-3D15-48B8-A3FF-E496EDEC1950}" srcOrd="3" destOrd="0" parTransId="{1B75A09C-0835-4A05-BD40-1B39D2558BFD}" sibTransId="{108A071F-D669-4191-91D6-4D123BA7EF09}"/>
    <dgm:cxn modelId="{4DD9A37B-3C6D-4BD6-B840-079B732134EA}" srcId="{0194CE72-DAF8-42EA-A992-6E87986A703E}" destId="{2B5440DA-2A16-4C35-8027-7AEC443AC41F}" srcOrd="1" destOrd="0" parTransId="{A7FEA44B-92FB-459A-877C-DD3F3F8D216D}" sibTransId="{369E3835-0146-4B15-A6A9-7E25A56D1CD1}"/>
    <dgm:cxn modelId="{19C46DF3-634E-4D0C-BEAF-136CAB799991}" srcId="{0194CE72-DAF8-42EA-A992-6E87986A703E}" destId="{62BF565F-4CD5-483D-BA85-5F342C390703}" srcOrd="0" destOrd="0" parTransId="{63FBB6B0-2503-4EEF-9FD0-A52CB724B3D9}" sibTransId="{357D9D24-9D16-4397-8D1E-8A09CBC9402E}"/>
    <dgm:cxn modelId="{A34B8B01-2628-4ABE-B68C-77B614B66D0D}" type="presOf" srcId="{61F99460-F007-496F-9AB7-5C17FB7A9730}" destId="{14E513C4-53EC-4740-B6B6-91E45A2AE7EA}" srcOrd="0" destOrd="0" presId="urn:microsoft.com/office/officeart/2005/8/layout/radial6"/>
    <dgm:cxn modelId="{9DDF73D8-7015-4B0D-9AEF-0A678B83DBE1}" type="presOf" srcId="{6E616F1D-9900-4599-A995-4218A98D497C}" destId="{1BA8BE89-FA2A-45B1-AE17-32CB2EE54D39}" srcOrd="0" destOrd="0" presId="urn:microsoft.com/office/officeart/2005/8/layout/radial6"/>
    <dgm:cxn modelId="{864A8DD1-0A87-40E1-B189-129E59E2CAA9}" srcId="{0194CE72-DAF8-42EA-A992-6E87986A703E}" destId="{61F99460-F007-496F-9AB7-5C17FB7A9730}" srcOrd="4" destOrd="0" parTransId="{025EDD8E-1D8E-4D2D-9E4C-FA64991C0820}" sibTransId="{ABAE09F6-C9D5-42A7-B185-9303AFF14C00}"/>
    <dgm:cxn modelId="{84A09CB8-BE65-4BFF-81FD-1CDB3D81027B}" type="presOf" srcId="{1496831E-35BC-499D-A8DE-945CDEDE8180}" destId="{12A40C08-7689-4223-8BDA-A88B398342DB}" srcOrd="0" destOrd="0" presId="urn:microsoft.com/office/officeart/2005/8/layout/radial6"/>
    <dgm:cxn modelId="{CF45DFFF-D27A-436F-AF58-24225AF5C485}" srcId="{0194CE72-DAF8-42EA-A992-6E87986A703E}" destId="{1496831E-35BC-499D-A8DE-945CDEDE8180}" srcOrd="2" destOrd="0" parTransId="{084E5659-5315-4F4A-9806-CDDA785CE6AA}" sibTransId="{66DF8311-CD42-40D4-B7DD-C8E02977CFA9}"/>
    <dgm:cxn modelId="{36B56ACC-8E41-4594-9994-E7F80E13014E}" srcId="{6E616F1D-9900-4599-A995-4218A98D497C}" destId="{0194CE72-DAF8-42EA-A992-6E87986A703E}" srcOrd="0" destOrd="0" parTransId="{37924ECA-A01A-4BB3-9FD4-4CEC9E4DC0D9}" sibTransId="{B7245AE6-3AEF-418B-B59D-BBFCA983A2F3}"/>
    <dgm:cxn modelId="{D4FAE33A-FEFB-4C51-971E-B73875F0C438}" type="presOf" srcId="{62BF565F-4CD5-483D-BA85-5F342C390703}" destId="{DA222CDD-DD98-4229-92D3-828CD41FD00A}" srcOrd="0" destOrd="0" presId="urn:microsoft.com/office/officeart/2005/8/layout/radial6"/>
    <dgm:cxn modelId="{7401B3C0-F79D-4E73-8CA2-C8B235DB7F9D}" type="presOf" srcId="{2B5440DA-2A16-4C35-8027-7AEC443AC41F}" destId="{F078D118-EE8E-4BBE-BF6A-2B8586F1A81F}" srcOrd="0" destOrd="0" presId="urn:microsoft.com/office/officeart/2005/8/layout/radial6"/>
    <dgm:cxn modelId="{13DC1248-727E-4FE0-B920-604509CAADE1}" type="presOf" srcId="{369E3835-0146-4B15-A6A9-7E25A56D1CD1}" destId="{3435CFDE-5FF7-4405-B454-102F39758923}" srcOrd="0" destOrd="0" presId="urn:microsoft.com/office/officeart/2005/8/layout/radial6"/>
    <dgm:cxn modelId="{75C8B53C-A831-42B4-B8AA-46E943CA3920}" type="presOf" srcId="{357D9D24-9D16-4397-8D1E-8A09CBC9402E}" destId="{85A04E3C-51B8-4F37-A8E6-748663399242}" srcOrd="0" destOrd="0" presId="urn:microsoft.com/office/officeart/2005/8/layout/radial6"/>
    <dgm:cxn modelId="{23CAF223-9295-43AB-B813-4730495C12CB}" type="presOf" srcId="{66DF8311-CD42-40D4-B7DD-C8E02977CFA9}" destId="{F6596369-15F3-45E5-ADE3-CC5C636CE292}" srcOrd="0" destOrd="0" presId="urn:microsoft.com/office/officeart/2005/8/layout/radial6"/>
    <dgm:cxn modelId="{77205988-008B-4B64-A7DA-EDA268501627}" type="presOf" srcId="{0194CE72-DAF8-42EA-A992-6E87986A703E}" destId="{7CE4363E-F0A9-41E4-A4C5-9869B3D2EC09}" srcOrd="0" destOrd="0" presId="urn:microsoft.com/office/officeart/2005/8/layout/radial6"/>
    <dgm:cxn modelId="{37492F15-9C98-487D-875F-B52C7C135272}" type="presOf" srcId="{108A071F-D669-4191-91D6-4D123BA7EF09}" destId="{194A9AA8-1011-4B6E-B7E6-44183809119E}" srcOrd="0" destOrd="0" presId="urn:microsoft.com/office/officeart/2005/8/layout/radial6"/>
    <dgm:cxn modelId="{27DAB869-CDA9-404E-88C6-62B5D3455F09}" type="presOf" srcId="{ABAE09F6-C9D5-42A7-B185-9303AFF14C00}" destId="{F1FF3418-C088-442E-8BCC-BD6D61BDA078}" srcOrd="0" destOrd="0" presId="urn:microsoft.com/office/officeart/2005/8/layout/radial6"/>
    <dgm:cxn modelId="{977F4516-DA8A-45B8-8E9D-32A56143FF27}" type="presParOf" srcId="{1BA8BE89-FA2A-45B1-AE17-32CB2EE54D39}" destId="{7CE4363E-F0A9-41E4-A4C5-9869B3D2EC09}" srcOrd="0" destOrd="0" presId="urn:microsoft.com/office/officeart/2005/8/layout/radial6"/>
    <dgm:cxn modelId="{26C8168B-62F3-400B-94B8-7DAC8395159B}" type="presParOf" srcId="{1BA8BE89-FA2A-45B1-AE17-32CB2EE54D39}" destId="{DA222CDD-DD98-4229-92D3-828CD41FD00A}" srcOrd="1" destOrd="0" presId="urn:microsoft.com/office/officeart/2005/8/layout/radial6"/>
    <dgm:cxn modelId="{8EF11DD0-6F4D-44E6-B03C-EC04190C643D}" type="presParOf" srcId="{1BA8BE89-FA2A-45B1-AE17-32CB2EE54D39}" destId="{2550FF66-44F8-4BBA-9BD3-D0473D5A961F}" srcOrd="2" destOrd="0" presId="urn:microsoft.com/office/officeart/2005/8/layout/radial6"/>
    <dgm:cxn modelId="{24863E47-9DAC-45B1-9A0A-42C9D5876FFE}" type="presParOf" srcId="{1BA8BE89-FA2A-45B1-AE17-32CB2EE54D39}" destId="{85A04E3C-51B8-4F37-A8E6-748663399242}" srcOrd="3" destOrd="0" presId="urn:microsoft.com/office/officeart/2005/8/layout/radial6"/>
    <dgm:cxn modelId="{2CA26526-00DE-41E8-A8AC-50D0DF4D69F0}" type="presParOf" srcId="{1BA8BE89-FA2A-45B1-AE17-32CB2EE54D39}" destId="{F078D118-EE8E-4BBE-BF6A-2B8586F1A81F}" srcOrd="4" destOrd="0" presId="urn:microsoft.com/office/officeart/2005/8/layout/radial6"/>
    <dgm:cxn modelId="{68598336-FB50-4161-86F9-40B6F7CB3182}" type="presParOf" srcId="{1BA8BE89-FA2A-45B1-AE17-32CB2EE54D39}" destId="{1032057C-7051-454E-A558-614D4D69E677}" srcOrd="5" destOrd="0" presId="urn:microsoft.com/office/officeart/2005/8/layout/radial6"/>
    <dgm:cxn modelId="{9C9C0856-4E6B-4183-8A23-367278C351D2}" type="presParOf" srcId="{1BA8BE89-FA2A-45B1-AE17-32CB2EE54D39}" destId="{3435CFDE-5FF7-4405-B454-102F39758923}" srcOrd="6" destOrd="0" presId="urn:microsoft.com/office/officeart/2005/8/layout/radial6"/>
    <dgm:cxn modelId="{078DB816-687F-4111-B522-B697CCFEC6BB}" type="presParOf" srcId="{1BA8BE89-FA2A-45B1-AE17-32CB2EE54D39}" destId="{12A40C08-7689-4223-8BDA-A88B398342DB}" srcOrd="7" destOrd="0" presId="urn:microsoft.com/office/officeart/2005/8/layout/radial6"/>
    <dgm:cxn modelId="{52C3F6E6-C5B0-4FEB-8023-8DA294BCA4B2}" type="presParOf" srcId="{1BA8BE89-FA2A-45B1-AE17-32CB2EE54D39}" destId="{A4847572-0B65-4678-9B5B-151ACE9ED983}" srcOrd="8" destOrd="0" presId="urn:microsoft.com/office/officeart/2005/8/layout/radial6"/>
    <dgm:cxn modelId="{82427488-43B0-4F2D-9FC2-03BDE1C91856}" type="presParOf" srcId="{1BA8BE89-FA2A-45B1-AE17-32CB2EE54D39}" destId="{F6596369-15F3-45E5-ADE3-CC5C636CE292}" srcOrd="9" destOrd="0" presId="urn:microsoft.com/office/officeart/2005/8/layout/radial6"/>
    <dgm:cxn modelId="{15249C1A-3A06-4C8A-B67D-31B8BD5D2FBA}" type="presParOf" srcId="{1BA8BE89-FA2A-45B1-AE17-32CB2EE54D39}" destId="{0A6EE077-4CBE-4561-87B0-A4835DE06D07}" srcOrd="10" destOrd="0" presId="urn:microsoft.com/office/officeart/2005/8/layout/radial6"/>
    <dgm:cxn modelId="{7BBD6842-E584-4AE0-B928-9BDE77591C76}" type="presParOf" srcId="{1BA8BE89-FA2A-45B1-AE17-32CB2EE54D39}" destId="{E93E6A54-6925-4464-9463-D86B7A531EB3}" srcOrd="11" destOrd="0" presId="urn:microsoft.com/office/officeart/2005/8/layout/radial6"/>
    <dgm:cxn modelId="{AD2FF375-F818-479E-A7A1-8FE579A952A8}" type="presParOf" srcId="{1BA8BE89-FA2A-45B1-AE17-32CB2EE54D39}" destId="{194A9AA8-1011-4B6E-B7E6-44183809119E}" srcOrd="12" destOrd="0" presId="urn:microsoft.com/office/officeart/2005/8/layout/radial6"/>
    <dgm:cxn modelId="{366A7CC2-24CD-49DF-8CAF-D0D9D39B50D2}" type="presParOf" srcId="{1BA8BE89-FA2A-45B1-AE17-32CB2EE54D39}" destId="{14E513C4-53EC-4740-B6B6-91E45A2AE7EA}" srcOrd="13" destOrd="0" presId="urn:microsoft.com/office/officeart/2005/8/layout/radial6"/>
    <dgm:cxn modelId="{58B58C4B-E002-418C-A65F-1548787C7DA7}" type="presParOf" srcId="{1BA8BE89-FA2A-45B1-AE17-32CB2EE54D39}" destId="{D3A3ADFD-B759-450F-A0C0-7A1E458A9CD9}" srcOrd="14" destOrd="0" presId="urn:microsoft.com/office/officeart/2005/8/layout/radial6"/>
    <dgm:cxn modelId="{03FA0065-2CED-4F2B-8E81-CF0EE530B9AA}" type="presParOf" srcId="{1BA8BE89-FA2A-45B1-AE17-32CB2EE54D39}" destId="{F1FF3418-C088-442E-8BCC-BD6D61BDA078}"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BFF748E-0EE6-4A5B-9AB2-BA382BF14D00}" type="doc">
      <dgm:prSet loTypeId="urn:microsoft.com/office/officeart/2005/8/layout/arrow2" loCatId="process" qsTypeId="urn:microsoft.com/office/officeart/2005/8/quickstyle/3d1" qsCatId="3D" csTypeId="urn:microsoft.com/office/officeart/2005/8/colors/accent1_2" csCatId="accent1" phldr="1"/>
      <dgm:spPr/>
      <dgm:t>
        <a:bodyPr/>
        <a:lstStyle/>
        <a:p>
          <a:endParaRPr lang="el-GR"/>
        </a:p>
      </dgm:t>
    </dgm:pt>
    <dgm:pt modelId="{5755060B-0045-484C-8133-0E94B0006C5A}">
      <dgm:prSet phldrT="[Κείμενο]" custT="1"/>
      <dgm:spPr/>
      <dgm:t>
        <a:bodyPr/>
        <a:lstStyle/>
        <a:p>
          <a:r>
            <a:rPr lang="en-US" sz="2000" b="1" dirty="0">
              <a:solidFill>
                <a:srgbClr val="C00000"/>
              </a:solidFill>
              <a:latin typeface="Comic Sans MS" pitchFamily="66" charset="0"/>
            </a:rPr>
            <a:t>Classification 0 ( IWGDF 2015)</a:t>
          </a:r>
        </a:p>
        <a:p>
          <a:r>
            <a:rPr lang="en-US" sz="1800" b="0" dirty="0">
              <a:latin typeface="Comic Sans MS" pitchFamily="66" charset="0"/>
            </a:rPr>
            <a:t>O </a:t>
          </a:r>
          <a:r>
            <a:rPr lang="el-GR" sz="1800" b="0" dirty="0">
              <a:latin typeface="Comic Sans MS" pitchFamily="66" charset="0"/>
            </a:rPr>
            <a:t>ασθενής επιλέγει μόνος του υποδήματα που κυκλοφορούν στο εμπόριο, εξασφαλίζοντας ότι είναι κατάλληλα </a:t>
          </a:r>
          <a:endParaRPr lang="en-US" sz="1800" b="0" dirty="0">
            <a:latin typeface="Comic Sans MS" pitchFamily="66" charset="0"/>
          </a:endParaRPr>
        </a:p>
        <a:p>
          <a:endParaRPr lang="el-GR" sz="2400" dirty="0">
            <a:latin typeface="Comic Sans MS" pitchFamily="66" charset="0"/>
          </a:endParaRPr>
        </a:p>
      </dgm:t>
    </dgm:pt>
    <dgm:pt modelId="{32BBCF9D-9370-4D5F-9AEC-EE19D0B46B98}" type="parTrans" cxnId="{BF88505E-B70E-489A-90B1-06B6EC2CDAFD}">
      <dgm:prSet/>
      <dgm:spPr/>
      <dgm:t>
        <a:bodyPr/>
        <a:lstStyle/>
        <a:p>
          <a:endParaRPr lang="el-GR"/>
        </a:p>
      </dgm:t>
    </dgm:pt>
    <dgm:pt modelId="{10B24761-790E-42D8-BC31-3190456DD139}" type="sibTrans" cxnId="{BF88505E-B70E-489A-90B1-06B6EC2CDAFD}">
      <dgm:prSet/>
      <dgm:spPr/>
      <dgm:t>
        <a:bodyPr/>
        <a:lstStyle/>
        <a:p>
          <a:endParaRPr lang="el-GR"/>
        </a:p>
      </dgm:t>
    </dgm:pt>
    <dgm:pt modelId="{ABA66DC7-18C2-4064-BACE-0CA571C796B6}">
      <dgm:prSet phldrT="[Κείμενο]" custT="1"/>
      <dgm:spPr/>
      <dgm:t>
        <a:bodyPr/>
        <a:lstStyle/>
        <a:p>
          <a:endParaRPr lang="en-US" sz="2000" b="1" dirty="0">
            <a:latin typeface="Comic Sans MS" pitchFamily="66" charset="0"/>
          </a:endParaRPr>
        </a:p>
        <a:p>
          <a:r>
            <a:rPr lang="en-US" sz="2000" b="1" dirty="0">
              <a:latin typeface="Comic Sans MS" pitchFamily="66" charset="0"/>
            </a:rPr>
            <a:t>                   </a:t>
          </a:r>
          <a:r>
            <a:rPr lang="en-US" sz="2000" b="1" dirty="0">
              <a:solidFill>
                <a:srgbClr val="C00000"/>
              </a:solidFill>
              <a:latin typeface="Comic Sans MS" pitchFamily="66" charset="0"/>
            </a:rPr>
            <a:t>Classification </a:t>
          </a:r>
          <a:r>
            <a:rPr lang="el-GR" sz="2000" b="1" dirty="0">
              <a:solidFill>
                <a:srgbClr val="C00000"/>
              </a:solidFill>
              <a:latin typeface="Comic Sans MS" pitchFamily="66" charset="0"/>
            </a:rPr>
            <a:t>≥1 (Ι</a:t>
          </a:r>
          <a:r>
            <a:rPr lang="en-US" sz="2000" b="1" dirty="0">
              <a:solidFill>
                <a:srgbClr val="C00000"/>
              </a:solidFill>
              <a:latin typeface="Comic Sans MS" pitchFamily="66" charset="0"/>
            </a:rPr>
            <a:t>WGDF 2015)</a:t>
          </a:r>
          <a:endParaRPr lang="el-GR" sz="2000" b="1" dirty="0">
            <a:solidFill>
              <a:srgbClr val="C00000"/>
            </a:solidFill>
            <a:latin typeface="Comic Sans MS" pitchFamily="66" charset="0"/>
          </a:endParaRPr>
        </a:p>
        <a:p>
          <a:r>
            <a:rPr lang="el-GR" sz="1800" dirty="0">
              <a:latin typeface="Comic Sans MS" pitchFamily="66" charset="0"/>
            </a:rPr>
            <a:t>Πρέπει να δίνεται ιδιαίτερη προσοχή στην εφαρμογή, ιδιαίτερα αν υπάρχουν παραμορφώσεις του ποδιού  </a:t>
          </a:r>
          <a:r>
            <a:rPr lang="en-US" sz="1800" dirty="0">
              <a:latin typeface="Comic Sans MS" pitchFamily="66" charset="0"/>
            </a:rPr>
            <a:t>(Classif.2) </a:t>
          </a:r>
          <a:r>
            <a:rPr lang="el-GR" sz="1800" dirty="0">
              <a:latin typeface="Comic Sans MS" pitchFamily="66" charset="0"/>
            </a:rPr>
            <a:t>ή προηγούμενο έλκος/ακρωτηριασμός (</a:t>
          </a:r>
          <a:r>
            <a:rPr lang="en-US" sz="1800" dirty="0">
              <a:latin typeface="Comic Sans MS" pitchFamily="66" charset="0"/>
            </a:rPr>
            <a:t>Classif.3)</a:t>
          </a:r>
          <a:endParaRPr lang="en-US" sz="2000" b="1" dirty="0">
            <a:latin typeface="Comic Sans MS" pitchFamily="66" charset="0"/>
          </a:endParaRPr>
        </a:p>
        <a:p>
          <a:endParaRPr lang="el-GR" sz="1800" dirty="0">
            <a:latin typeface="Comic Sans MS" pitchFamily="66" charset="0"/>
          </a:endParaRPr>
        </a:p>
      </dgm:t>
    </dgm:pt>
    <dgm:pt modelId="{23D03ED0-54A8-4D94-A873-C626838C7C69}" type="parTrans" cxnId="{079884DB-B259-4867-B2AC-0EA5DB620405}">
      <dgm:prSet/>
      <dgm:spPr/>
      <dgm:t>
        <a:bodyPr/>
        <a:lstStyle/>
        <a:p>
          <a:endParaRPr lang="el-GR"/>
        </a:p>
      </dgm:t>
    </dgm:pt>
    <dgm:pt modelId="{68B46158-EE8D-448E-91C7-E7565C1FC275}" type="sibTrans" cxnId="{079884DB-B259-4867-B2AC-0EA5DB620405}">
      <dgm:prSet/>
      <dgm:spPr/>
      <dgm:t>
        <a:bodyPr/>
        <a:lstStyle/>
        <a:p>
          <a:endParaRPr lang="el-GR"/>
        </a:p>
      </dgm:t>
    </dgm:pt>
    <dgm:pt modelId="{2C0924EF-2DB1-4BED-9E2A-07713BEE7135}" type="pres">
      <dgm:prSet presAssocID="{FBFF748E-0EE6-4A5B-9AB2-BA382BF14D00}" presName="arrowDiagram" presStyleCnt="0">
        <dgm:presLayoutVars>
          <dgm:chMax val="5"/>
          <dgm:dir/>
          <dgm:resizeHandles val="exact"/>
        </dgm:presLayoutVars>
      </dgm:prSet>
      <dgm:spPr/>
      <dgm:t>
        <a:bodyPr/>
        <a:lstStyle/>
        <a:p>
          <a:endParaRPr lang="el-GR"/>
        </a:p>
      </dgm:t>
    </dgm:pt>
    <dgm:pt modelId="{D0F82478-AE99-4BA7-9ED9-E1AEFF954144}" type="pres">
      <dgm:prSet presAssocID="{FBFF748E-0EE6-4A5B-9AB2-BA382BF14D00}" presName="arrow" presStyleLbl="bgShp" presStyleIdx="0" presStyleCnt="1" custScaleX="106091" custScaleY="88437"/>
      <dgm:spPr/>
    </dgm:pt>
    <dgm:pt modelId="{76BF351C-0E64-4761-9A57-FFF177FEE7A3}" type="pres">
      <dgm:prSet presAssocID="{FBFF748E-0EE6-4A5B-9AB2-BA382BF14D00}" presName="arrowDiagram2" presStyleCnt="0"/>
      <dgm:spPr/>
    </dgm:pt>
    <dgm:pt modelId="{C99A7101-1325-440E-A6B7-5756947021AF}" type="pres">
      <dgm:prSet presAssocID="{5755060B-0045-484C-8133-0E94B0006C5A}" presName="bullet2a" presStyleLbl="node1" presStyleIdx="0" presStyleCnt="2"/>
      <dgm:spPr/>
    </dgm:pt>
    <dgm:pt modelId="{3E01F846-5F25-4D10-A471-285424C029DF}" type="pres">
      <dgm:prSet presAssocID="{5755060B-0045-484C-8133-0E94B0006C5A}" presName="textBox2a" presStyleLbl="revTx" presStyleIdx="0" presStyleCnt="2" custScaleX="284395" custLinFactNeighborX="18163" custLinFactNeighborY="15919">
        <dgm:presLayoutVars>
          <dgm:bulletEnabled val="1"/>
        </dgm:presLayoutVars>
      </dgm:prSet>
      <dgm:spPr/>
      <dgm:t>
        <a:bodyPr/>
        <a:lstStyle/>
        <a:p>
          <a:endParaRPr lang="el-GR"/>
        </a:p>
      </dgm:t>
    </dgm:pt>
    <dgm:pt modelId="{F3E57470-0AAC-464B-AF75-5C18DADE7A1C}" type="pres">
      <dgm:prSet presAssocID="{ABA66DC7-18C2-4064-BACE-0CA571C796B6}" presName="bullet2b" presStyleLbl="node1" presStyleIdx="1" presStyleCnt="2"/>
      <dgm:spPr/>
    </dgm:pt>
    <dgm:pt modelId="{725FCEB6-D757-4739-A769-8D21857E90EC}" type="pres">
      <dgm:prSet presAssocID="{ABA66DC7-18C2-4064-BACE-0CA571C796B6}" presName="textBox2b" presStyleLbl="revTx" presStyleIdx="1" presStyleCnt="2" custScaleX="311546" custScaleY="126043" custLinFactNeighborX="18308" custLinFactNeighborY="-11532">
        <dgm:presLayoutVars>
          <dgm:bulletEnabled val="1"/>
        </dgm:presLayoutVars>
      </dgm:prSet>
      <dgm:spPr/>
      <dgm:t>
        <a:bodyPr/>
        <a:lstStyle/>
        <a:p>
          <a:endParaRPr lang="el-GR"/>
        </a:p>
      </dgm:t>
    </dgm:pt>
  </dgm:ptLst>
  <dgm:cxnLst>
    <dgm:cxn modelId="{079884DB-B259-4867-B2AC-0EA5DB620405}" srcId="{FBFF748E-0EE6-4A5B-9AB2-BA382BF14D00}" destId="{ABA66DC7-18C2-4064-BACE-0CA571C796B6}" srcOrd="1" destOrd="0" parTransId="{23D03ED0-54A8-4D94-A873-C626838C7C69}" sibTransId="{68B46158-EE8D-448E-91C7-E7565C1FC275}"/>
    <dgm:cxn modelId="{8E99DED4-8489-4C45-A41D-3B3E26A97B28}" type="presOf" srcId="{ABA66DC7-18C2-4064-BACE-0CA571C796B6}" destId="{725FCEB6-D757-4739-A769-8D21857E90EC}" srcOrd="0" destOrd="0" presId="urn:microsoft.com/office/officeart/2005/8/layout/arrow2"/>
    <dgm:cxn modelId="{6DE1350F-1E6A-4459-8C6A-996B6FBA60AB}" type="presOf" srcId="{FBFF748E-0EE6-4A5B-9AB2-BA382BF14D00}" destId="{2C0924EF-2DB1-4BED-9E2A-07713BEE7135}" srcOrd="0" destOrd="0" presId="urn:microsoft.com/office/officeart/2005/8/layout/arrow2"/>
    <dgm:cxn modelId="{BF88505E-B70E-489A-90B1-06B6EC2CDAFD}" srcId="{FBFF748E-0EE6-4A5B-9AB2-BA382BF14D00}" destId="{5755060B-0045-484C-8133-0E94B0006C5A}" srcOrd="0" destOrd="0" parTransId="{32BBCF9D-9370-4D5F-9AEC-EE19D0B46B98}" sibTransId="{10B24761-790E-42D8-BC31-3190456DD139}"/>
    <dgm:cxn modelId="{40A5F4C2-3E8A-47BE-ABFA-5F1F6C130923}" type="presOf" srcId="{5755060B-0045-484C-8133-0E94B0006C5A}" destId="{3E01F846-5F25-4D10-A471-285424C029DF}" srcOrd="0" destOrd="0" presId="urn:microsoft.com/office/officeart/2005/8/layout/arrow2"/>
    <dgm:cxn modelId="{471356DA-0ABC-4D1E-B2EE-A35E16006D54}" type="presParOf" srcId="{2C0924EF-2DB1-4BED-9E2A-07713BEE7135}" destId="{D0F82478-AE99-4BA7-9ED9-E1AEFF954144}" srcOrd="0" destOrd="0" presId="urn:microsoft.com/office/officeart/2005/8/layout/arrow2"/>
    <dgm:cxn modelId="{1681A3A1-500D-4AA7-B5A6-707F48668FD4}" type="presParOf" srcId="{2C0924EF-2DB1-4BED-9E2A-07713BEE7135}" destId="{76BF351C-0E64-4761-9A57-FFF177FEE7A3}" srcOrd="1" destOrd="0" presId="urn:microsoft.com/office/officeart/2005/8/layout/arrow2"/>
    <dgm:cxn modelId="{F496A326-BE00-4B5E-B729-6BE957926FF3}" type="presParOf" srcId="{76BF351C-0E64-4761-9A57-FFF177FEE7A3}" destId="{C99A7101-1325-440E-A6B7-5756947021AF}" srcOrd="0" destOrd="0" presId="urn:microsoft.com/office/officeart/2005/8/layout/arrow2"/>
    <dgm:cxn modelId="{5488BCE6-1CC8-4F1E-98CF-8AF92E98DA3A}" type="presParOf" srcId="{76BF351C-0E64-4761-9A57-FFF177FEE7A3}" destId="{3E01F846-5F25-4D10-A471-285424C029DF}" srcOrd="1" destOrd="0" presId="urn:microsoft.com/office/officeart/2005/8/layout/arrow2"/>
    <dgm:cxn modelId="{5CAED244-22D0-44B5-B78C-ECFEDC926514}" type="presParOf" srcId="{76BF351C-0E64-4761-9A57-FFF177FEE7A3}" destId="{F3E57470-0AAC-464B-AF75-5C18DADE7A1C}" srcOrd="2" destOrd="0" presId="urn:microsoft.com/office/officeart/2005/8/layout/arrow2"/>
    <dgm:cxn modelId="{12DD7756-6F3B-42D0-B8EF-3DEAFDFE4B80}" type="presParOf" srcId="{76BF351C-0E64-4761-9A57-FFF177FEE7A3}" destId="{725FCEB6-D757-4739-A769-8D21857E90EC}" srcOrd="3"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2D778AC-33D1-4704-8439-543347FCE150}" type="doc">
      <dgm:prSet loTypeId="urn:microsoft.com/office/officeart/2005/8/layout/matrix2" loCatId="matrix" qsTypeId="urn:microsoft.com/office/officeart/2005/8/quickstyle/3d1" qsCatId="3D" csTypeId="urn:microsoft.com/office/officeart/2005/8/colors/accent1_2" csCatId="accent1" phldr="1"/>
      <dgm:spPr/>
      <dgm:t>
        <a:bodyPr/>
        <a:lstStyle/>
        <a:p>
          <a:endParaRPr lang="el-GR"/>
        </a:p>
      </dgm:t>
    </dgm:pt>
    <dgm:pt modelId="{BA625976-260D-49CF-8A51-85D4009FF268}">
      <dgm:prSet phldrT="[Κείμενο]" custT="1"/>
      <dgm:spPr/>
      <dgm:t>
        <a:bodyPr/>
        <a:lstStyle/>
        <a:p>
          <a:r>
            <a:rPr lang="el-GR" sz="2000" dirty="0">
              <a:latin typeface="Comic Sans MS" pitchFamily="66" charset="0"/>
            </a:rPr>
            <a:t>Να μειώνει &amp; να ανακατανέμει τις πελματιαίες πιέσεις</a:t>
          </a:r>
        </a:p>
      </dgm:t>
    </dgm:pt>
    <dgm:pt modelId="{CEF9D4F8-D771-46B0-9D07-E53021537FFB}" type="parTrans" cxnId="{78B12935-873D-41A2-B68F-4E08B8845C16}">
      <dgm:prSet/>
      <dgm:spPr/>
      <dgm:t>
        <a:bodyPr/>
        <a:lstStyle/>
        <a:p>
          <a:endParaRPr lang="el-GR"/>
        </a:p>
      </dgm:t>
    </dgm:pt>
    <dgm:pt modelId="{2F52F072-C2B3-41A4-A218-D3128C999F6E}" type="sibTrans" cxnId="{78B12935-873D-41A2-B68F-4E08B8845C16}">
      <dgm:prSet/>
      <dgm:spPr/>
      <dgm:t>
        <a:bodyPr/>
        <a:lstStyle/>
        <a:p>
          <a:endParaRPr lang="el-GR"/>
        </a:p>
      </dgm:t>
    </dgm:pt>
    <dgm:pt modelId="{3C99752F-782D-4057-86EB-E3D8550642C4}">
      <dgm:prSet phldrT="[Κείμενο]" custT="1"/>
      <dgm:spPr/>
      <dgm:t>
        <a:bodyPr/>
        <a:lstStyle/>
        <a:p>
          <a:r>
            <a:rPr lang="el-GR" sz="2000" dirty="0">
              <a:latin typeface="Comic Sans MS" pitchFamily="66" charset="0"/>
            </a:rPr>
            <a:t>Να ανυψώνει τις κεφαλές των μεταταρσίων </a:t>
          </a:r>
        </a:p>
      </dgm:t>
    </dgm:pt>
    <dgm:pt modelId="{3A525041-C52C-43AD-9155-F1F11E162FB9}" type="parTrans" cxnId="{B6AFDD20-6FD9-4365-8466-C829DB2525A8}">
      <dgm:prSet/>
      <dgm:spPr/>
      <dgm:t>
        <a:bodyPr/>
        <a:lstStyle/>
        <a:p>
          <a:endParaRPr lang="el-GR"/>
        </a:p>
      </dgm:t>
    </dgm:pt>
    <dgm:pt modelId="{24036BB1-1BC9-46F5-99C9-08AB333C76A6}" type="sibTrans" cxnId="{B6AFDD20-6FD9-4365-8466-C829DB2525A8}">
      <dgm:prSet/>
      <dgm:spPr/>
      <dgm:t>
        <a:bodyPr/>
        <a:lstStyle/>
        <a:p>
          <a:endParaRPr lang="el-GR"/>
        </a:p>
      </dgm:t>
    </dgm:pt>
    <dgm:pt modelId="{B248D1AE-34F1-488F-A4F5-7D0BAC8BD070}">
      <dgm:prSet phldrT="[Κείμενο]" custT="1"/>
      <dgm:spPr/>
      <dgm:t>
        <a:bodyPr/>
        <a:lstStyle/>
        <a:p>
          <a:r>
            <a:rPr lang="el-GR" sz="2000" dirty="0">
              <a:latin typeface="Comic Sans MS" pitchFamily="66" charset="0"/>
            </a:rPr>
            <a:t>Να υποστηρίζει την ποδική καμάρα </a:t>
          </a:r>
        </a:p>
      </dgm:t>
    </dgm:pt>
    <dgm:pt modelId="{9D4BF07D-C291-46FE-B0AC-6A295161B2B7}" type="parTrans" cxnId="{B8D4A21B-BCEF-4B0B-9D8C-3B683B5EA4B9}">
      <dgm:prSet/>
      <dgm:spPr/>
      <dgm:t>
        <a:bodyPr/>
        <a:lstStyle/>
        <a:p>
          <a:endParaRPr lang="el-GR"/>
        </a:p>
      </dgm:t>
    </dgm:pt>
    <dgm:pt modelId="{CC6D6F9A-8733-4FEA-97B0-BAAEC70DEB57}" type="sibTrans" cxnId="{B8D4A21B-BCEF-4B0B-9D8C-3B683B5EA4B9}">
      <dgm:prSet/>
      <dgm:spPr/>
      <dgm:t>
        <a:bodyPr/>
        <a:lstStyle/>
        <a:p>
          <a:endParaRPr lang="el-GR"/>
        </a:p>
      </dgm:t>
    </dgm:pt>
    <dgm:pt modelId="{E0FC1A54-360C-4F5F-9ECF-17996A868567}">
      <dgm:prSet phldrT="[Κείμενο]" custT="1"/>
      <dgm:spPr/>
      <dgm:t>
        <a:bodyPr/>
        <a:lstStyle/>
        <a:p>
          <a:r>
            <a:rPr lang="el-GR" sz="2000" dirty="0">
              <a:latin typeface="Comic Sans MS" pitchFamily="66" charset="0"/>
            </a:rPr>
            <a:t>Να τροποποιεί τη μηχανική της βάδισης </a:t>
          </a:r>
        </a:p>
      </dgm:t>
    </dgm:pt>
    <dgm:pt modelId="{7D35DD9E-8EBF-4EF9-8B13-9D90B32AED0E}" type="parTrans" cxnId="{A1F0B670-862C-4E11-AD93-5F7F472D87FA}">
      <dgm:prSet/>
      <dgm:spPr/>
      <dgm:t>
        <a:bodyPr/>
        <a:lstStyle/>
        <a:p>
          <a:endParaRPr lang="el-GR"/>
        </a:p>
      </dgm:t>
    </dgm:pt>
    <dgm:pt modelId="{AC7CEBAE-EF95-4D72-9DA3-7FE558BFF7DA}" type="sibTrans" cxnId="{A1F0B670-862C-4E11-AD93-5F7F472D87FA}">
      <dgm:prSet/>
      <dgm:spPr/>
      <dgm:t>
        <a:bodyPr/>
        <a:lstStyle/>
        <a:p>
          <a:endParaRPr lang="el-GR"/>
        </a:p>
      </dgm:t>
    </dgm:pt>
    <dgm:pt modelId="{13333DCB-14EA-43DF-9105-8D024D263B7B}" type="pres">
      <dgm:prSet presAssocID="{22D778AC-33D1-4704-8439-543347FCE150}" presName="matrix" presStyleCnt="0">
        <dgm:presLayoutVars>
          <dgm:chMax val="1"/>
          <dgm:dir/>
          <dgm:resizeHandles val="exact"/>
        </dgm:presLayoutVars>
      </dgm:prSet>
      <dgm:spPr/>
      <dgm:t>
        <a:bodyPr/>
        <a:lstStyle/>
        <a:p>
          <a:endParaRPr lang="el-GR"/>
        </a:p>
      </dgm:t>
    </dgm:pt>
    <dgm:pt modelId="{AD96517E-44C3-4C11-AC56-E6B0083CE5A1}" type="pres">
      <dgm:prSet presAssocID="{22D778AC-33D1-4704-8439-543347FCE150}" presName="axisShape" presStyleLbl="bgShp" presStyleIdx="0" presStyleCnt="1"/>
      <dgm:spPr/>
    </dgm:pt>
    <dgm:pt modelId="{B5C7FC0D-3842-45F6-881B-85368E78EAD1}" type="pres">
      <dgm:prSet presAssocID="{22D778AC-33D1-4704-8439-543347FCE150}" presName="rect1" presStyleLbl="node1" presStyleIdx="0" presStyleCnt="4" custScaleX="127153" custLinFactNeighborX="-19730" custLinFactNeighborY="586">
        <dgm:presLayoutVars>
          <dgm:chMax val="0"/>
          <dgm:chPref val="0"/>
          <dgm:bulletEnabled val="1"/>
        </dgm:presLayoutVars>
      </dgm:prSet>
      <dgm:spPr/>
      <dgm:t>
        <a:bodyPr/>
        <a:lstStyle/>
        <a:p>
          <a:endParaRPr lang="el-GR"/>
        </a:p>
      </dgm:t>
    </dgm:pt>
    <dgm:pt modelId="{3D72EA9B-1706-4374-9259-97D0BA9B2CFD}" type="pres">
      <dgm:prSet presAssocID="{22D778AC-33D1-4704-8439-543347FCE150}" presName="rect2" presStyleLbl="node1" presStyleIdx="1" presStyleCnt="4" custScaleX="127153" custLinFactNeighborX="12719" custLinFactNeighborY="586">
        <dgm:presLayoutVars>
          <dgm:chMax val="0"/>
          <dgm:chPref val="0"/>
          <dgm:bulletEnabled val="1"/>
        </dgm:presLayoutVars>
      </dgm:prSet>
      <dgm:spPr/>
      <dgm:t>
        <a:bodyPr/>
        <a:lstStyle/>
        <a:p>
          <a:endParaRPr lang="el-GR"/>
        </a:p>
      </dgm:t>
    </dgm:pt>
    <dgm:pt modelId="{867FC662-13D0-4FF6-89E3-179067B37784}" type="pres">
      <dgm:prSet presAssocID="{22D778AC-33D1-4704-8439-543347FCE150}" presName="rect3" presStyleLbl="node1" presStyleIdx="2" presStyleCnt="4" custScaleX="125392" custLinFactNeighborX="-15784" custLinFactNeighborY="1466">
        <dgm:presLayoutVars>
          <dgm:chMax val="0"/>
          <dgm:chPref val="0"/>
          <dgm:bulletEnabled val="1"/>
        </dgm:presLayoutVars>
      </dgm:prSet>
      <dgm:spPr/>
      <dgm:t>
        <a:bodyPr/>
        <a:lstStyle/>
        <a:p>
          <a:endParaRPr lang="el-GR"/>
        </a:p>
      </dgm:t>
    </dgm:pt>
    <dgm:pt modelId="{9EEFACD3-BB8C-491D-9F44-57FD4639F861}" type="pres">
      <dgm:prSet presAssocID="{22D778AC-33D1-4704-8439-543347FCE150}" presName="rect4" presStyleLbl="node1" presStyleIdx="3" presStyleCnt="4" custScaleX="127153" custLinFactNeighborX="20611" custLinFactNeighborY="1466">
        <dgm:presLayoutVars>
          <dgm:chMax val="0"/>
          <dgm:chPref val="0"/>
          <dgm:bulletEnabled val="1"/>
        </dgm:presLayoutVars>
      </dgm:prSet>
      <dgm:spPr/>
      <dgm:t>
        <a:bodyPr/>
        <a:lstStyle/>
        <a:p>
          <a:endParaRPr lang="el-GR"/>
        </a:p>
      </dgm:t>
    </dgm:pt>
  </dgm:ptLst>
  <dgm:cxnLst>
    <dgm:cxn modelId="{6CB7E4CD-FB1B-4E10-969E-F06D71F1B661}" type="presOf" srcId="{22D778AC-33D1-4704-8439-543347FCE150}" destId="{13333DCB-14EA-43DF-9105-8D024D263B7B}" srcOrd="0" destOrd="0" presId="urn:microsoft.com/office/officeart/2005/8/layout/matrix2"/>
    <dgm:cxn modelId="{78B12935-873D-41A2-B68F-4E08B8845C16}" srcId="{22D778AC-33D1-4704-8439-543347FCE150}" destId="{BA625976-260D-49CF-8A51-85D4009FF268}" srcOrd="0" destOrd="0" parTransId="{CEF9D4F8-D771-46B0-9D07-E53021537FFB}" sibTransId="{2F52F072-C2B3-41A4-A218-D3128C999F6E}"/>
    <dgm:cxn modelId="{61D29DD8-B60A-433B-8B3F-72B1CFF24E74}" type="presOf" srcId="{B248D1AE-34F1-488F-A4F5-7D0BAC8BD070}" destId="{867FC662-13D0-4FF6-89E3-179067B37784}" srcOrd="0" destOrd="0" presId="urn:microsoft.com/office/officeart/2005/8/layout/matrix2"/>
    <dgm:cxn modelId="{B6AFDD20-6FD9-4365-8466-C829DB2525A8}" srcId="{22D778AC-33D1-4704-8439-543347FCE150}" destId="{3C99752F-782D-4057-86EB-E3D8550642C4}" srcOrd="1" destOrd="0" parTransId="{3A525041-C52C-43AD-9155-F1F11E162FB9}" sibTransId="{24036BB1-1BC9-46F5-99C9-08AB333C76A6}"/>
    <dgm:cxn modelId="{A1F0B670-862C-4E11-AD93-5F7F472D87FA}" srcId="{22D778AC-33D1-4704-8439-543347FCE150}" destId="{E0FC1A54-360C-4F5F-9ECF-17996A868567}" srcOrd="3" destOrd="0" parTransId="{7D35DD9E-8EBF-4EF9-8B13-9D90B32AED0E}" sibTransId="{AC7CEBAE-EF95-4D72-9DA3-7FE558BFF7DA}"/>
    <dgm:cxn modelId="{F747DD91-F29C-4CD7-A357-6E75D15E3F3C}" type="presOf" srcId="{BA625976-260D-49CF-8A51-85D4009FF268}" destId="{B5C7FC0D-3842-45F6-881B-85368E78EAD1}" srcOrd="0" destOrd="0" presId="urn:microsoft.com/office/officeart/2005/8/layout/matrix2"/>
    <dgm:cxn modelId="{BF98EFE9-C9DF-4D44-91B3-F211E6A7197A}" type="presOf" srcId="{E0FC1A54-360C-4F5F-9ECF-17996A868567}" destId="{9EEFACD3-BB8C-491D-9F44-57FD4639F861}" srcOrd="0" destOrd="0" presId="urn:microsoft.com/office/officeart/2005/8/layout/matrix2"/>
    <dgm:cxn modelId="{B8D4A21B-BCEF-4B0B-9D8C-3B683B5EA4B9}" srcId="{22D778AC-33D1-4704-8439-543347FCE150}" destId="{B248D1AE-34F1-488F-A4F5-7D0BAC8BD070}" srcOrd="2" destOrd="0" parTransId="{9D4BF07D-C291-46FE-B0AC-6A295161B2B7}" sibTransId="{CC6D6F9A-8733-4FEA-97B0-BAAEC70DEB57}"/>
    <dgm:cxn modelId="{9219758D-6E93-44DE-AD7A-8C82B17BA12E}" type="presOf" srcId="{3C99752F-782D-4057-86EB-E3D8550642C4}" destId="{3D72EA9B-1706-4374-9259-97D0BA9B2CFD}" srcOrd="0" destOrd="0" presId="urn:microsoft.com/office/officeart/2005/8/layout/matrix2"/>
    <dgm:cxn modelId="{EA8763C9-6EB2-4C14-A068-9218BEB71D4F}" type="presParOf" srcId="{13333DCB-14EA-43DF-9105-8D024D263B7B}" destId="{AD96517E-44C3-4C11-AC56-E6B0083CE5A1}" srcOrd="0" destOrd="0" presId="urn:microsoft.com/office/officeart/2005/8/layout/matrix2"/>
    <dgm:cxn modelId="{95D9231C-1591-447A-ADA0-9669E03ECF44}" type="presParOf" srcId="{13333DCB-14EA-43DF-9105-8D024D263B7B}" destId="{B5C7FC0D-3842-45F6-881B-85368E78EAD1}" srcOrd="1" destOrd="0" presId="urn:microsoft.com/office/officeart/2005/8/layout/matrix2"/>
    <dgm:cxn modelId="{39E11D3F-2745-4811-AE70-C3AFEFE0263F}" type="presParOf" srcId="{13333DCB-14EA-43DF-9105-8D024D263B7B}" destId="{3D72EA9B-1706-4374-9259-97D0BA9B2CFD}" srcOrd="2" destOrd="0" presId="urn:microsoft.com/office/officeart/2005/8/layout/matrix2"/>
    <dgm:cxn modelId="{A916027D-D784-4515-8485-1F4D3C5A3A09}" type="presParOf" srcId="{13333DCB-14EA-43DF-9105-8D024D263B7B}" destId="{867FC662-13D0-4FF6-89E3-179067B37784}" srcOrd="3" destOrd="0" presId="urn:microsoft.com/office/officeart/2005/8/layout/matrix2"/>
    <dgm:cxn modelId="{9CBC8ECE-242C-4224-A497-2AAC689E3F1C}" type="presParOf" srcId="{13333DCB-14EA-43DF-9105-8D024D263B7B}" destId="{9EEFACD3-BB8C-491D-9F44-57FD4639F861}"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E616F1D-9900-4599-A995-4218A98D497C}" type="doc">
      <dgm:prSet loTypeId="urn:microsoft.com/office/officeart/2005/8/layout/radial6" loCatId="relationship" qsTypeId="urn:microsoft.com/office/officeart/2005/8/quickstyle/simple5" qsCatId="simple" csTypeId="urn:microsoft.com/office/officeart/2005/8/colors/accent1_2" csCatId="accent1" phldr="1"/>
      <dgm:spPr/>
      <dgm:t>
        <a:bodyPr/>
        <a:lstStyle/>
        <a:p>
          <a:endParaRPr lang="el-GR"/>
        </a:p>
      </dgm:t>
    </dgm:pt>
    <dgm:pt modelId="{0194CE72-DAF8-42EA-A992-6E87986A703E}">
      <dgm:prSet phldrT="[Κείμενο]" custT="1"/>
      <dgm:spPr/>
      <dgm:t>
        <a:bodyPr/>
        <a:lstStyle/>
        <a:p>
          <a:r>
            <a:rPr lang="el-GR" sz="1600" b="1" dirty="0">
              <a:solidFill>
                <a:schemeClr val="tx1"/>
              </a:solidFill>
              <a:latin typeface="Comic Sans MS" pitchFamily="66" charset="0"/>
            </a:rPr>
            <a:t>ΑΚΡΟΓΩΝΙΑΙΟΙ ΛΙΘΟΙ ΠΡΟΛΗΨΗΣ </a:t>
          </a:r>
        </a:p>
      </dgm:t>
    </dgm:pt>
    <dgm:pt modelId="{37924ECA-A01A-4BB3-9FD4-4CEC9E4DC0D9}" type="parTrans" cxnId="{36B56ACC-8E41-4594-9994-E7F80E13014E}">
      <dgm:prSet/>
      <dgm:spPr/>
      <dgm:t>
        <a:bodyPr/>
        <a:lstStyle/>
        <a:p>
          <a:endParaRPr lang="el-GR"/>
        </a:p>
      </dgm:t>
    </dgm:pt>
    <dgm:pt modelId="{B7245AE6-3AEF-418B-B59D-BBFCA983A2F3}" type="sibTrans" cxnId="{36B56ACC-8E41-4594-9994-E7F80E13014E}">
      <dgm:prSet/>
      <dgm:spPr/>
      <dgm:t>
        <a:bodyPr/>
        <a:lstStyle/>
        <a:p>
          <a:endParaRPr lang="el-GR"/>
        </a:p>
      </dgm:t>
    </dgm:pt>
    <dgm:pt modelId="{62BF565F-4CD5-483D-BA85-5F342C390703}">
      <dgm:prSet phldrT="[Κείμενο]" custT="1"/>
      <dgm:spPr>
        <a:ln w="101600">
          <a:noFill/>
        </a:ln>
      </dgm:spPr>
      <dgm:t>
        <a:bodyPr/>
        <a:lstStyle/>
        <a:p>
          <a:r>
            <a:rPr lang="el-GR" sz="1600" b="1" dirty="0">
              <a:solidFill>
                <a:schemeClr val="bg1"/>
              </a:solidFill>
              <a:latin typeface="Comic Sans MS" pitchFamily="66" charset="0"/>
            </a:rPr>
            <a:t>Εντοπισμός του ποδιού που βρίσκεται σε κίνδυνο</a:t>
          </a:r>
        </a:p>
      </dgm:t>
    </dgm:pt>
    <dgm:pt modelId="{63FBB6B0-2503-4EEF-9FD0-A52CB724B3D9}" type="parTrans" cxnId="{19C46DF3-634E-4D0C-BEAF-136CAB799991}">
      <dgm:prSet/>
      <dgm:spPr/>
      <dgm:t>
        <a:bodyPr/>
        <a:lstStyle/>
        <a:p>
          <a:endParaRPr lang="el-GR"/>
        </a:p>
      </dgm:t>
    </dgm:pt>
    <dgm:pt modelId="{357D9D24-9D16-4397-8D1E-8A09CBC9402E}" type="sibTrans" cxnId="{19C46DF3-634E-4D0C-BEAF-136CAB799991}">
      <dgm:prSet/>
      <dgm:spPr/>
      <dgm:t>
        <a:bodyPr/>
        <a:lstStyle/>
        <a:p>
          <a:endParaRPr lang="el-GR"/>
        </a:p>
      </dgm:t>
    </dgm:pt>
    <dgm:pt modelId="{61F99460-F007-496F-9AB7-5C17FB7A9730}">
      <dgm:prSet phldrT="[Κείμενο]" custT="1"/>
      <dgm:spPr>
        <a:ln w="114300">
          <a:solidFill>
            <a:srgbClr val="C00000"/>
          </a:solidFill>
        </a:ln>
      </dgm:spPr>
      <dgm:t>
        <a:bodyPr/>
        <a:lstStyle/>
        <a:p>
          <a:r>
            <a:rPr lang="el-GR" sz="1600" b="1" dirty="0">
              <a:latin typeface="Comic Sans MS" pitchFamily="66" charset="0"/>
            </a:rPr>
            <a:t>Θεραπεία προ-ελκωτικών σημείων </a:t>
          </a:r>
        </a:p>
      </dgm:t>
    </dgm:pt>
    <dgm:pt modelId="{025EDD8E-1D8E-4D2D-9E4C-FA64991C0820}" type="parTrans" cxnId="{864A8DD1-0A87-40E1-B189-129E59E2CAA9}">
      <dgm:prSet/>
      <dgm:spPr/>
      <dgm:t>
        <a:bodyPr/>
        <a:lstStyle/>
        <a:p>
          <a:endParaRPr lang="el-GR"/>
        </a:p>
      </dgm:t>
    </dgm:pt>
    <dgm:pt modelId="{ABAE09F6-C9D5-42A7-B185-9303AFF14C00}" type="sibTrans" cxnId="{864A8DD1-0A87-40E1-B189-129E59E2CAA9}">
      <dgm:prSet/>
      <dgm:spPr/>
      <dgm:t>
        <a:bodyPr/>
        <a:lstStyle/>
        <a:p>
          <a:endParaRPr lang="el-GR"/>
        </a:p>
      </dgm:t>
    </dgm:pt>
    <dgm:pt modelId="{2B5440DA-2A16-4C35-8027-7AEC443AC41F}">
      <dgm:prSet phldrT="[Κείμενο]" custT="1"/>
      <dgm:spPr>
        <a:ln w="101600">
          <a:noFill/>
        </a:ln>
      </dgm:spPr>
      <dgm:t>
        <a:bodyPr/>
        <a:lstStyle/>
        <a:p>
          <a:r>
            <a:rPr lang="el-GR" sz="1600" b="1" dirty="0">
              <a:latin typeface="Comic Sans MS" pitchFamily="66" charset="0"/>
            </a:rPr>
            <a:t>Τακτικός έλεγχος και εξέταση του ποδιού που βρίσκεται σε κίνδυνο </a:t>
          </a:r>
        </a:p>
      </dgm:t>
    </dgm:pt>
    <dgm:pt modelId="{A7FEA44B-92FB-459A-877C-DD3F3F8D216D}" type="parTrans" cxnId="{4DD9A37B-3C6D-4BD6-B840-079B732134EA}">
      <dgm:prSet/>
      <dgm:spPr/>
      <dgm:t>
        <a:bodyPr/>
        <a:lstStyle/>
        <a:p>
          <a:endParaRPr lang="el-GR"/>
        </a:p>
      </dgm:t>
    </dgm:pt>
    <dgm:pt modelId="{369E3835-0146-4B15-A6A9-7E25A56D1CD1}" type="sibTrans" cxnId="{4DD9A37B-3C6D-4BD6-B840-079B732134EA}">
      <dgm:prSet/>
      <dgm:spPr/>
      <dgm:t>
        <a:bodyPr/>
        <a:lstStyle/>
        <a:p>
          <a:endParaRPr lang="el-GR"/>
        </a:p>
      </dgm:t>
    </dgm:pt>
    <dgm:pt modelId="{1496831E-35BC-499D-A8DE-945CDEDE8180}">
      <dgm:prSet phldrT="[Κείμενο]" custT="1"/>
      <dgm:spPr>
        <a:ln w="101600">
          <a:noFill/>
        </a:ln>
      </dgm:spPr>
      <dgm:t>
        <a:bodyPr/>
        <a:lstStyle/>
        <a:p>
          <a:r>
            <a:rPr lang="el-GR" sz="1600" b="1" dirty="0">
              <a:latin typeface="Comic Sans MS" pitchFamily="66" charset="0"/>
            </a:rPr>
            <a:t>Εκπαίδευση του ασθενούς, της οικογένειας και των επαγγελματιών υγείας</a:t>
          </a:r>
        </a:p>
      </dgm:t>
    </dgm:pt>
    <dgm:pt modelId="{084E5659-5315-4F4A-9806-CDDA785CE6AA}" type="parTrans" cxnId="{CF45DFFF-D27A-436F-AF58-24225AF5C485}">
      <dgm:prSet/>
      <dgm:spPr/>
      <dgm:t>
        <a:bodyPr/>
        <a:lstStyle/>
        <a:p>
          <a:endParaRPr lang="el-GR"/>
        </a:p>
      </dgm:t>
    </dgm:pt>
    <dgm:pt modelId="{66DF8311-CD42-40D4-B7DD-C8E02977CFA9}" type="sibTrans" cxnId="{CF45DFFF-D27A-436F-AF58-24225AF5C485}">
      <dgm:prSet/>
      <dgm:spPr/>
      <dgm:t>
        <a:bodyPr/>
        <a:lstStyle/>
        <a:p>
          <a:endParaRPr lang="el-GR"/>
        </a:p>
      </dgm:t>
    </dgm:pt>
    <dgm:pt modelId="{DC0BCE0A-3D15-48B8-A3FF-E496EDEC1950}">
      <dgm:prSet phldrT="[Κείμενο]" custT="1"/>
      <dgm:spPr>
        <a:ln w="114300">
          <a:noFill/>
        </a:ln>
      </dgm:spPr>
      <dgm:t>
        <a:bodyPr/>
        <a:lstStyle/>
        <a:p>
          <a:r>
            <a:rPr lang="el-GR" sz="1600" b="1" dirty="0">
              <a:latin typeface="Comic Sans MS" pitchFamily="66" charset="0"/>
            </a:rPr>
            <a:t>Κατάλληλα  καθημερινά υποδήματα</a:t>
          </a:r>
        </a:p>
      </dgm:t>
    </dgm:pt>
    <dgm:pt modelId="{1B75A09C-0835-4A05-BD40-1B39D2558BFD}" type="parTrans" cxnId="{9D6AFC06-6860-451C-B217-D3B7A862D801}">
      <dgm:prSet/>
      <dgm:spPr/>
      <dgm:t>
        <a:bodyPr/>
        <a:lstStyle/>
        <a:p>
          <a:endParaRPr lang="el-GR"/>
        </a:p>
      </dgm:t>
    </dgm:pt>
    <dgm:pt modelId="{108A071F-D669-4191-91D6-4D123BA7EF09}" type="sibTrans" cxnId="{9D6AFC06-6860-451C-B217-D3B7A862D801}">
      <dgm:prSet/>
      <dgm:spPr/>
      <dgm:t>
        <a:bodyPr/>
        <a:lstStyle/>
        <a:p>
          <a:endParaRPr lang="el-GR"/>
        </a:p>
      </dgm:t>
    </dgm:pt>
    <dgm:pt modelId="{1BA8BE89-FA2A-45B1-AE17-32CB2EE54D39}" type="pres">
      <dgm:prSet presAssocID="{6E616F1D-9900-4599-A995-4218A98D497C}" presName="Name0" presStyleCnt="0">
        <dgm:presLayoutVars>
          <dgm:chMax val="1"/>
          <dgm:dir/>
          <dgm:animLvl val="ctr"/>
          <dgm:resizeHandles val="exact"/>
        </dgm:presLayoutVars>
      </dgm:prSet>
      <dgm:spPr/>
      <dgm:t>
        <a:bodyPr/>
        <a:lstStyle/>
        <a:p>
          <a:endParaRPr lang="el-GR"/>
        </a:p>
      </dgm:t>
    </dgm:pt>
    <dgm:pt modelId="{7CE4363E-F0A9-41E4-A4C5-9869B3D2EC09}" type="pres">
      <dgm:prSet presAssocID="{0194CE72-DAF8-42EA-A992-6E87986A703E}" presName="centerShape" presStyleLbl="node0" presStyleIdx="0" presStyleCnt="1" custScaleX="115936"/>
      <dgm:spPr/>
      <dgm:t>
        <a:bodyPr/>
        <a:lstStyle/>
        <a:p>
          <a:endParaRPr lang="el-GR"/>
        </a:p>
      </dgm:t>
    </dgm:pt>
    <dgm:pt modelId="{DA222CDD-DD98-4229-92D3-828CD41FD00A}" type="pres">
      <dgm:prSet presAssocID="{62BF565F-4CD5-483D-BA85-5F342C390703}" presName="node" presStyleLbl="node1" presStyleIdx="0" presStyleCnt="5" custScaleX="123003">
        <dgm:presLayoutVars>
          <dgm:bulletEnabled val="1"/>
        </dgm:presLayoutVars>
      </dgm:prSet>
      <dgm:spPr/>
      <dgm:t>
        <a:bodyPr/>
        <a:lstStyle/>
        <a:p>
          <a:endParaRPr lang="el-GR"/>
        </a:p>
      </dgm:t>
    </dgm:pt>
    <dgm:pt modelId="{2550FF66-44F8-4BBA-9BD3-D0473D5A961F}" type="pres">
      <dgm:prSet presAssocID="{62BF565F-4CD5-483D-BA85-5F342C390703}" presName="dummy" presStyleCnt="0"/>
      <dgm:spPr/>
    </dgm:pt>
    <dgm:pt modelId="{85A04E3C-51B8-4F37-A8E6-748663399242}" type="pres">
      <dgm:prSet presAssocID="{357D9D24-9D16-4397-8D1E-8A09CBC9402E}" presName="sibTrans" presStyleLbl="sibTrans2D1" presStyleIdx="0" presStyleCnt="5"/>
      <dgm:spPr/>
      <dgm:t>
        <a:bodyPr/>
        <a:lstStyle/>
        <a:p>
          <a:endParaRPr lang="el-GR"/>
        </a:p>
      </dgm:t>
    </dgm:pt>
    <dgm:pt modelId="{F078D118-EE8E-4BBE-BF6A-2B8586F1A81F}" type="pres">
      <dgm:prSet presAssocID="{2B5440DA-2A16-4C35-8027-7AEC443AC41F}" presName="node" presStyleLbl="node1" presStyleIdx="1" presStyleCnt="5" custScaleX="124910" custScaleY="111853">
        <dgm:presLayoutVars>
          <dgm:bulletEnabled val="1"/>
        </dgm:presLayoutVars>
      </dgm:prSet>
      <dgm:spPr/>
      <dgm:t>
        <a:bodyPr/>
        <a:lstStyle/>
        <a:p>
          <a:endParaRPr lang="el-GR"/>
        </a:p>
      </dgm:t>
    </dgm:pt>
    <dgm:pt modelId="{1032057C-7051-454E-A558-614D4D69E677}" type="pres">
      <dgm:prSet presAssocID="{2B5440DA-2A16-4C35-8027-7AEC443AC41F}" presName="dummy" presStyleCnt="0"/>
      <dgm:spPr/>
    </dgm:pt>
    <dgm:pt modelId="{3435CFDE-5FF7-4405-B454-102F39758923}" type="pres">
      <dgm:prSet presAssocID="{369E3835-0146-4B15-A6A9-7E25A56D1CD1}" presName="sibTrans" presStyleLbl="sibTrans2D1" presStyleIdx="1" presStyleCnt="5"/>
      <dgm:spPr/>
      <dgm:t>
        <a:bodyPr/>
        <a:lstStyle/>
        <a:p>
          <a:endParaRPr lang="el-GR"/>
        </a:p>
      </dgm:t>
    </dgm:pt>
    <dgm:pt modelId="{12A40C08-7689-4223-8BDA-A88B398342DB}" type="pres">
      <dgm:prSet presAssocID="{1496831E-35BC-499D-A8DE-945CDEDE8180}" presName="node" presStyleLbl="node1" presStyleIdx="2" presStyleCnt="5" custScaleX="173238">
        <dgm:presLayoutVars>
          <dgm:bulletEnabled val="1"/>
        </dgm:presLayoutVars>
      </dgm:prSet>
      <dgm:spPr/>
      <dgm:t>
        <a:bodyPr/>
        <a:lstStyle/>
        <a:p>
          <a:endParaRPr lang="el-GR"/>
        </a:p>
      </dgm:t>
    </dgm:pt>
    <dgm:pt modelId="{A4847572-0B65-4678-9B5B-151ACE9ED983}" type="pres">
      <dgm:prSet presAssocID="{1496831E-35BC-499D-A8DE-945CDEDE8180}" presName="dummy" presStyleCnt="0"/>
      <dgm:spPr/>
    </dgm:pt>
    <dgm:pt modelId="{F6596369-15F3-45E5-ADE3-CC5C636CE292}" type="pres">
      <dgm:prSet presAssocID="{66DF8311-CD42-40D4-B7DD-C8E02977CFA9}" presName="sibTrans" presStyleLbl="sibTrans2D1" presStyleIdx="2" presStyleCnt="5"/>
      <dgm:spPr/>
      <dgm:t>
        <a:bodyPr/>
        <a:lstStyle/>
        <a:p>
          <a:endParaRPr lang="el-GR"/>
        </a:p>
      </dgm:t>
    </dgm:pt>
    <dgm:pt modelId="{0A6EE077-4CBE-4561-87B0-A4835DE06D07}" type="pres">
      <dgm:prSet presAssocID="{DC0BCE0A-3D15-48B8-A3FF-E496EDEC1950}" presName="node" presStyleLbl="node1" presStyleIdx="3" presStyleCnt="5" custScaleX="116698">
        <dgm:presLayoutVars>
          <dgm:bulletEnabled val="1"/>
        </dgm:presLayoutVars>
      </dgm:prSet>
      <dgm:spPr/>
      <dgm:t>
        <a:bodyPr/>
        <a:lstStyle/>
        <a:p>
          <a:endParaRPr lang="el-GR"/>
        </a:p>
      </dgm:t>
    </dgm:pt>
    <dgm:pt modelId="{E93E6A54-6925-4464-9463-D86B7A531EB3}" type="pres">
      <dgm:prSet presAssocID="{DC0BCE0A-3D15-48B8-A3FF-E496EDEC1950}" presName="dummy" presStyleCnt="0"/>
      <dgm:spPr/>
    </dgm:pt>
    <dgm:pt modelId="{194A9AA8-1011-4B6E-B7E6-44183809119E}" type="pres">
      <dgm:prSet presAssocID="{108A071F-D669-4191-91D6-4D123BA7EF09}" presName="sibTrans" presStyleLbl="sibTrans2D1" presStyleIdx="3" presStyleCnt="5"/>
      <dgm:spPr/>
      <dgm:t>
        <a:bodyPr/>
        <a:lstStyle/>
        <a:p>
          <a:endParaRPr lang="el-GR"/>
        </a:p>
      </dgm:t>
    </dgm:pt>
    <dgm:pt modelId="{14E513C4-53EC-4740-B6B6-91E45A2AE7EA}" type="pres">
      <dgm:prSet presAssocID="{61F99460-F007-496F-9AB7-5C17FB7A9730}" presName="node" presStyleLbl="node1" presStyleIdx="4" presStyleCnt="5">
        <dgm:presLayoutVars>
          <dgm:bulletEnabled val="1"/>
        </dgm:presLayoutVars>
      </dgm:prSet>
      <dgm:spPr/>
      <dgm:t>
        <a:bodyPr/>
        <a:lstStyle/>
        <a:p>
          <a:endParaRPr lang="el-GR"/>
        </a:p>
      </dgm:t>
    </dgm:pt>
    <dgm:pt modelId="{D3A3ADFD-B759-450F-A0C0-7A1E458A9CD9}" type="pres">
      <dgm:prSet presAssocID="{61F99460-F007-496F-9AB7-5C17FB7A9730}" presName="dummy" presStyleCnt="0"/>
      <dgm:spPr/>
    </dgm:pt>
    <dgm:pt modelId="{F1FF3418-C088-442E-8BCC-BD6D61BDA078}" type="pres">
      <dgm:prSet presAssocID="{ABAE09F6-C9D5-42A7-B185-9303AFF14C00}" presName="sibTrans" presStyleLbl="sibTrans2D1" presStyleIdx="4" presStyleCnt="5"/>
      <dgm:spPr/>
      <dgm:t>
        <a:bodyPr/>
        <a:lstStyle/>
        <a:p>
          <a:endParaRPr lang="el-GR"/>
        </a:p>
      </dgm:t>
    </dgm:pt>
  </dgm:ptLst>
  <dgm:cxnLst>
    <dgm:cxn modelId="{9D6AFC06-6860-451C-B217-D3B7A862D801}" srcId="{0194CE72-DAF8-42EA-A992-6E87986A703E}" destId="{DC0BCE0A-3D15-48B8-A3FF-E496EDEC1950}" srcOrd="3" destOrd="0" parTransId="{1B75A09C-0835-4A05-BD40-1B39D2558BFD}" sibTransId="{108A071F-D669-4191-91D6-4D123BA7EF09}"/>
    <dgm:cxn modelId="{4DD9A37B-3C6D-4BD6-B840-079B732134EA}" srcId="{0194CE72-DAF8-42EA-A992-6E87986A703E}" destId="{2B5440DA-2A16-4C35-8027-7AEC443AC41F}" srcOrd="1" destOrd="0" parTransId="{A7FEA44B-92FB-459A-877C-DD3F3F8D216D}" sibTransId="{369E3835-0146-4B15-A6A9-7E25A56D1CD1}"/>
    <dgm:cxn modelId="{19C46DF3-634E-4D0C-BEAF-136CAB799991}" srcId="{0194CE72-DAF8-42EA-A992-6E87986A703E}" destId="{62BF565F-4CD5-483D-BA85-5F342C390703}" srcOrd="0" destOrd="0" parTransId="{63FBB6B0-2503-4EEF-9FD0-A52CB724B3D9}" sibTransId="{357D9D24-9D16-4397-8D1E-8A09CBC9402E}"/>
    <dgm:cxn modelId="{864A8DD1-0A87-40E1-B189-129E59E2CAA9}" srcId="{0194CE72-DAF8-42EA-A992-6E87986A703E}" destId="{61F99460-F007-496F-9AB7-5C17FB7A9730}" srcOrd="4" destOrd="0" parTransId="{025EDD8E-1D8E-4D2D-9E4C-FA64991C0820}" sibTransId="{ABAE09F6-C9D5-42A7-B185-9303AFF14C00}"/>
    <dgm:cxn modelId="{264DE729-DC12-461E-8778-ADCBEFEBBE2B}" type="presOf" srcId="{DC0BCE0A-3D15-48B8-A3FF-E496EDEC1950}" destId="{0A6EE077-4CBE-4561-87B0-A4835DE06D07}" srcOrd="0" destOrd="0" presId="urn:microsoft.com/office/officeart/2005/8/layout/radial6"/>
    <dgm:cxn modelId="{9B0AB0C0-9BAC-43CA-A06A-C3ED42EF2233}" type="presOf" srcId="{ABAE09F6-C9D5-42A7-B185-9303AFF14C00}" destId="{F1FF3418-C088-442E-8BCC-BD6D61BDA078}" srcOrd="0" destOrd="0" presId="urn:microsoft.com/office/officeart/2005/8/layout/radial6"/>
    <dgm:cxn modelId="{A9B4DD66-D7AA-46C4-9593-B78D0E1D6102}" type="presOf" srcId="{66DF8311-CD42-40D4-B7DD-C8E02977CFA9}" destId="{F6596369-15F3-45E5-ADE3-CC5C636CE292}" srcOrd="0" destOrd="0" presId="urn:microsoft.com/office/officeart/2005/8/layout/radial6"/>
    <dgm:cxn modelId="{88B1ABDF-748B-466D-9227-D1D6BE54A2F3}" type="presOf" srcId="{1496831E-35BC-499D-A8DE-945CDEDE8180}" destId="{12A40C08-7689-4223-8BDA-A88B398342DB}" srcOrd="0" destOrd="0" presId="urn:microsoft.com/office/officeart/2005/8/layout/radial6"/>
    <dgm:cxn modelId="{C0BCDD7F-7C3A-4BA5-A3B1-14A18228E0EC}" type="presOf" srcId="{61F99460-F007-496F-9AB7-5C17FB7A9730}" destId="{14E513C4-53EC-4740-B6B6-91E45A2AE7EA}" srcOrd="0" destOrd="0" presId="urn:microsoft.com/office/officeart/2005/8/layout/radial6"/>
    <dgm:cxn modelId="{CF45DFFF-D27A-436F-AF58-24225AF5C485}" srcId="{0194CE72-DAF8-42EA-A992-6E87986A703E}" destId="{1496831E-35BC-499D-A8DE-945CDEDE8180}" srcOrd="2" destOrd="0" parTransId="{084E5659-5315-4F4A-9806-CDDA785CE6AA}" sibTransId="{66DF8311-CD42-40D4-B7DD-C8E02977CFA9}"/>
    <dgm:cxn modelId="{36B56ACC-8E41-4594-9994-E7F80E13014E}" srcId="{6E616F1D-9900-4599-A995-4218A98D497C}" destId="{0194CE72-DAF8-42EA-A992-6E87986A703E}" srcOrd="0" destOrd="0" parTransId="{37924ECA-A01A-4BB3-9FD4-4CEC9E4DC0D9}" sibTransId="{B7245AE6-3AEF-418B-B59D-BBFCA983A2F3}"/>
    <dgm:cxn modelId="{FD319BE6-648B-4EFA-9B75-2A3547C4FE92}" type="presOf" srcId="{6E616F1D-9900-4599-A995-4218A98D497C}" destId="{1BA8BE89-FA2A-45B1-AE17-32CB2EE54D39}" srcOrd="0" destOrd="0" presId="urn:microsoft.com/office/officeart/2005/8/layout/radial6"/>
    <dgm:cxn modelId="{ADBD0C51-FFE5-49E8-B5D8-EBC7A63728D7}" type="presOf" srcId="{62BF565F-4CD5-483D-BA85-5F342C390703}" destId="{DA222CDD-DD98-4229-92D3-828CD41FD00A}" srcOrd="0" destOrd="0" presId="urn:microsoft.com/office/officeart/2005/8/layout/radial6"/>
    <dgm:cxn modelId="{C3AB9CEB-06FD-4A00-AEAA-C2350E3EF9E8}" type="presOf" srcId="{357D9D24-9D16-4397-8D1E-8A09CBC9402E}" destId="{85A04E3C-51B8-4F37-A8E6-748663399242}" srcOrd="0" destOrd="0" presId="urn:microsoft.com/office/officeart/2005/8/layout/radial6"/>
    <dgm:cxn modelId="{0E5C5B5C-04D9-44FA-9CEC-D75696BA5655}" type="presOf" srcId="{108A071F-D669-4191-91D6-4D123BA7EF09}" destId="{194A9AA8-1011-4B6E-B7E6-44183809119E}" srcOrd="0" destOrd="0" presId="urn:microsoft.com/office/officeart/2005/8/layout/radial6"/>
    <dgm:cxn modelId="{8131400E-6A6A-4011-9AB3-2D828D9F1F64}" type="presOf" srcId="{369E3835-0146-4B15-A6A9-7E25A56D1CD1}" destId="{3435CFDE-5FF7-4405-B454-102F39758923}" srcOrd="0" destOrd="0" presId="urn:microsoft.com/office/officeart/2005/8/layout/radial6"/>
    <dgm:cxn modelId="{87594FEA-3671-41B0-AA22-874594786D76}" type="presOf" srcId="{0194CE72-DAF8-42EA-A992-6E87986A703E}" destId="{7CE4363E-F0A9-41E4-A4C5-9869B3D2EC09}" srcOrd="0" destOrd="0" presId="urn:microsoft.com/office/officeart/2005/8/layout/radial6"/>
    <dgm:cxn modelId="{48777BAD-E1E2-44FA-9B3D-EFF8C5D74B32}" type="presOf" srcId="{2B5440DA-2A16-4C35-8027-7AEC443AC41F}" destId="{F078D118-EE8E-4BBE-BF6A-2B8586F1A81F}" srcOrd="0" destOrd="0" presId="urn:microsoft.com/office/officeart/2005/8/layout/radial6"/>
    <dgm:cxn modelId="{DE0414FF-4471-4CB7-A64F-B84206E73669}" type="presParOf" srcId="{1BA8BE89-FA2A-45B1-AE17-32CB2EE54D39}" destId="{7CE4363E-F0A9-41E4-A4C5-9869B3D2EC09}" srcOrd="0" destOrd="0" presId="urn:microsoft.com/office/officeart/2005/8/layout/radial6"/>
    <dgm:cxn modelId="{48CD5E9B-A774-43A7-B9C7-21F86F34FB14}" type="presParOf" srcId="{1BA8BE89-FA2A-45B1-AE17-32CB2EE54D39}" destId="{DA222CDD-DD98-4229-92D3-828CD41FD00A}" srcOrd="1" destOrd="0" presId="urn:microsoft.com/office/officeart/2005/8/layout/radial6"/>
    <dgm:cxn modelId="{512E7DBC-F143-48E8-957A-157C69365959}" type="presParOf" srcId="{1BA8BE89-FA2A-45B1-AE17-32CB2EE54D39}" destId="{2550FF66-44F8-4BBA-9BD3-D0473D5A961F}" srcOrd="2" destOrd="0" presId="urn:microsoft.com/office/officeart/2005/8/layout/radial6"/>
    <dgm:cxn modelId="{9A28BFB9-E444-48FB-AA04-F0D13F217002}" type="presParOf" srcId="{1BA8BE89-FA2A-45B1-AE17-32CB2EE54D39}" destId="{85A04E3C-51B8-4F37-A8E6-748663399242}" srcOrd="3" destOrd="0" presId="urn:microsoft.com/office/officeart/2005/8/layout/radial6"/>
    <dgm:cxn modelId="{C2E648B1-744E-4C8C-99EB-041B8817BDE4}" type="presParOf" srcId="{1BA8BE89-FA2A-45B1-AE17-32CB2EE54D39}" destId="{F078D118-EE8E-4BBE-BF6A-2B8586F1A81F}" srcOrd="4" destOrd="0" presId="urn:microsoft.com/office/officeart/2005/8/layout/radial6"/>
    <dgm:cxn modelId="{B609D992-B81E-4219-A353-8F31317E7A55}" type="presParOf" srcId="{1BA8BE89-FA2A-45B1-AE17-32CB2EE54D39}" destId="{1032057C-7051-454E-A558-614D4D69E677}" srcOrd="5" destOrd="0" presId="urn:microsoft.com/office/officeart/2005/8/layout/radial6"/>
    <dgm:cxn modelId="{8CA30330-B9FA-47D1-9F7F-E5BE41E58FFE}" type="presParOf" srcId="{1BA8BE89-FA2A-45B1-AE17-32CB2EE54D39}" destId="{3435CFDE-5FF7-4405-B454-102F39758923}" srcOrd="6" destOrd="0" presId="urn:microsoft.com/office/officeart/2005/8/layout/radial6"/>
    <dgm:cxn modelId="{2B7928AF-1C6B-4E02-8873-239F59DBB1BD}" type="presParOf" srcId="{1BA8BE89-FA2A-45B1-AE17-32CB2EE54D39}" destId="{12A40C08-7689-4223-8BDA-A88B398342DB}" srcOrd="7" destOrd="0" presId="urn:microsoft.com/office/officeart/2005/8/layout/radial6"/>
    <dgm:cxn modelId="{E4BB2DE4-16CD-47BF-948B-6D1A19B646DE}" type="presParOf" srcId="{1BA8BE89-FA2A-45B1-AE17-32CB2EE54D39}" destId="{A4847572-0B65-4678-9B5B-151ACE9ED983}" srcOrd="8" destOrd="0" presId="urn:microsoft.com/office/officeart/2005/8/layout/radial6"/>
    <dgm:cxn modelId="{FB49F81E-F012-452D-8D92-2B39F2E522D1}" type="presParOf" srcId="{1BA8BE89-FA2A-45B1-AE17-32CB2EE54D39}" destId="{F6596369-15F3-45E5-ADE3-CC5C636CE292}" srcOrd="9" destOrd="0" presId="urn:microsoft.com/office/officeart/2005/8/layout/radial6"/>
    <dgm:cxn modelId="{C17C43D1-FDC3-48AE-936A-B86D7299D924}" type="presParOf" srcId="{1BA8BE89-FA2A-45B1-AE17-32CB2EE54D39}" destId="{0A6EE077-4CBE-4561-87B0-A4835DE06D07}" srcOrd="10" destOrd="0" presId="urn:microsoft.com/office/officeart/2005/8/layout/radial6"/>
    <dgm:cxn modelId="{D24F4B33-2C9C-4879-ADAF-5F2ED9D4C691}" type="presParOf" srcId="{1BA8BE89-FA2A-45B1-AE17-32CB2EE54D39}" destId="{E93E6A54-6925-4464-9463-D86B7A531EB3}" srcOrd="11" destOrd="0" presId="urn:microsoft.com/office/officeart/2005/8/layout/radial6"/>
    <dgm:cxn modelId="{C8603F72-EE3F-4A16-B8B0-43171A170099}" type="presParOf" srcId="{1BA8BE89-FA2A-45B1-AE17-32CB2EE54D39}" destId="{194A9AA8-1011-4B6E-B7E6-44183809119E}" srcOrd="12" destOrd="0" presId="urn:microsoft.com/office/officeart/2005/8/layout/radial6"/>
    <dgm:cxn modelId="{7102060D-EB03-4713-9E11-BC6BE8AF44CF}" type="presParOf" srcId="{1BA8BE89-FA2A-45B1-AE17-32CB2EE54D39}" destId="{14E513C4-53EC-4740-B6B6-91E45A2AE7EA}" srcOrd="13" destOrd="0" presId="urn:microsoft.com/office/officeart/2005/8/layout/radial6"/>
    <dgm:cxn modelId="{98BB2DAB-0DC8-4144-9225-4DAAFE0BC4F6}" type="presParOf" srcId="{1BA8BE89-FA2A-45B1-AE17-32CB2EE54D39}" destId="{D3A3ADFD-B759-450F-A0C0-7A1E458A9CD9}" srcOrd="14" destOrd="0" presId="urn:microsoft.com/office/officeart/2005/8/layout/radial6"/>
    <dgm:cxn modelId="{AE00EEA8-606D-490B-9FEE-F88B464BE2FC}" type="presParOf" srcId="{1BA8BE89-FA2A-45B1-AE17-32CB2EE54D39}" destId="{F1FF3418-C088-442E-8BCC-BD6D61BDA078}"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847899E-1FD4-4F14-BBCB-20CED9C00388}" type="doc">
      <dgm:prSet loTypeId="urn:microsoft.com/office/officeart/2005/8/layout/vList3#5" loCatId="list" qsTypeId="urn:microsoft.com/office/officeart/2005/8/quickstyle/simple4" qsCatId="simple" csTypeId="urn:microsoft.com/office/officeart/2005/8/colors/accent1_2" csCatId="accent1" phldr="1"/>
      <dgm:spPr/>
    </dgm:pt>
    <dgm:pt modelId="{8070B835-3C6B-457F-AB9F-C3C60AA6822D}">
      <dgm:prSet phldrT="[Κείμενο]" custT="1"/>
      <dgm:spPr/>
      <dgm:t>
        <a:bodyPr/>
        <a:lstStyle/>
        <a:p>
          <a:r>
            <a:rPr lang="el-GR" sz="2800" b="1" dirty="0">
              <a:latin typeface="Calibri" pitchFamily="34" charset="0"/>
              <a:cs typeface="Calibri" pitchFamily="34" charset="0"/>
            </a:rPr>
            <a:t>  Νόσος του  Διαβήτη    </a:t>
          </a:r>
        </a:p>
      </dgm:t>
    </dgm:pt>
    <dgm:pt modelId="{A2161DFA-2D3E-4931-8EF3-7787E970285F}" type="parTrans" cxnId="{466E486F-083C-4398-AC34-986CA3E57BF3}">
      <dgm:prSet/>
      <dgm:spPr/>
      <dgm:t>
        <a:bodyPr/>
        <a:lstStyle/>
        <a:p>
          <a:endParaRPr lang="el-GR"/>
        </a:p>
      </dgm:t>
    </dgm:pt>
    <dgm:pt modelId="{0FFDB738-FC6A-4A13-8C97-A3035B6F8BCE}" type="sibTrans" cxnId="{466E486F-083C-4398-AC34-986CA3E57BF3}">
      <dgm:prSet/>
      <dgm:spPr/>
      <dgm:t>
        <a:bodyPr/>
        <a:lstStyle/>
        <a:p>
          <a:endParaRPr lang="el-GR"/>
        </a:p>
      </dgm:t>
    </dgm:pt>
    <dgm:pt modelId="{C6B1E7EE-32C2-4A53-B323-25BDED312849}">
      <dgm:prSet phldrT="[Κείμενο]" custT="1"/>
      <dgm:spPr/>
      <dgm:t>
        <a:bodyPr/>
        <a:lstStyle/>
        <a:p>
          <a:r>
            <a:rPr lang="el-GR" sz="2800" b="1" dirty="0">
              <a:latin typeface="Calibri" pitchFamily="34" charset="0"/>
              <a:cs typeface="Calibri" pitchFamily="34" charset="0"/>
            </a:rPr>
            <a:t>Διαβητικό  Πόδι </a:t>
          </a:r>
        </a:p>
      </dgm:t>
    </dgm:pt>
    <dgm:pt modelId="{22B501DD-96A0-4375-9114-CAAA48EEC524}" type="parTrans" cxnId="{E5C0343F-6711-45A6-BFAA-ADEE1C0419E5}">
      <dgm:prSet/>
      <dgm:spPr/>
      <dgm:t>
        <a:bodyPr/>
        <a:lstStyle/>
        <a:p>
          <a:endParaRPr lang="el-GR"/>
        </a:p>
      </dgm:t>
    </dgm:pt>
    <dgm:pt modelId="{CA2BC668-975F-40D9-AC09-D4D69113F3DB}" type="sibTrans" cxnId="{E5C0343F-6711-45A6-BFAA-ADEE1C0419E5}">
      <dgm:prSet/>
      <dgm:spPr/>
      <dgm:t>
        <a:bodyPr/>
        <a:lstStyle/>
        <a:p>
          <a:endParaRPr lang="el-GR"/>
        </a:p>
      </dgm:t>
    </dgm:pt>
    <dgm:pt modelId="{3D24462A-D467-4B6D-82F8-45919C50D3E4}">
      <dgm:prSet phldrT="[Κείμενο]" custT="1"/>
      <dgm:spPr/>
      <dgm:t>
        <a:bodyPr/>
        <a:lstStyle/>
        <a:p>
          <a:r>
            <a:rPr lang="el-GR" sz="2800" b="1" dirty="0">
              <a:latin typeface="Calibri" pitchFamily="34" charset="0"/>
              <a:cs typeface="Calibri" pitchFamily="34" charset="0"/>
            </a:rPr>
            <a:t>Διάγνωση - Εκτίμηση - Πρόληψη   </a:t>
          </a:r>
        </a:p>
      </dgm:t>
    </dgm:pt>
    <dgm:pt modelId="{0AA60350-4C16-4419-94F0-3A675C885006}" type="parTrans" cxnId="{2D0EB2AA-355B-4FEE-B792-8EE163406771}">
      <dgm:prSet/>
      <dgm:spPr/>
      <dgm:t>
        <a:bodyPr/>
        <a:lstStyle/>
        <a:p>
          <a:endParaRPr lang="el-GR"/>
        </a:p>
      </dgm:t>
    </dgm:pt>
    <dgm:pt modelId="{08D49D2F-9F8C-4984-950E-D895FC3FD468}" type="sibTrans" cxnId="{2D0EB2AA-355B-4FEE-B792-8EE163406771}">
      <dgm:prSet/>
      <dgm:spPr/>
      <dgm:t>
        <a:bodyPr/>
        <a:lstStyle/>
        <a:p>
          <a:endParaRPr lang="el-GR"/>
        </a:p>
      </dgm:t>
    </dgm:pt>
    <dgm:pt modelId="{A07C91C6-E336-4667-99A3-C93581792F6A}">
      <dgm:prSet phldrT="[Κείμενο]" custT="1"/>
      <dgm:spPr>
        <a:ln w="63500">
          <a:solidFill>
            <a:srgbClr val="C00000"/>
          </a:solidFill>
        </a:ln>
      </dgm:spPr>
      <dgm:t>
        <a:bodyPr/>
        <a:lstStyle/>
        <a:p>
          <a:r>
            <a:rPr lang="el-GR" sz="2800" b="1" dirty="0">
              <a:latin typeface="Calibri" pitchFamily="34" charset="0"/>
              <a:cs typeface="Calibri" pitchFamily="34" charset="0"/>
            </a:rPr>
            <a:t>      Έγκαιρη Αντιμετώπιση </a:t>
          </a:r>
        </a:p>
      </dgm:t>
    </dgm:pt>
    <dgm:pt modelId="{F4C73A49-3747-41CB-B3B5-B2F187343869}" type="parTrans" cxnId="{49C27CBC-7CDB-43B2-BCDC-1854E77C7C4A}">
      <dgm:prSet/>
      <dgm:spPr/>
      <dgm:t>
        <a:bodyPr/>
        <a:lstStyle/>
        <a:p>
          <a:endParaRPr lang="el-GR"/>
        </a:p>
      </dgm:t>
    </dgm:pt>
    <dgm:pt modelId="{ED8F9D73-35F9-46D7-BDAD-7F87D494FC1C}" type="sibTrans" cxnId="{49C27CBC-7CDB-43B2-BCDC-1854E77C7C4A}">
      <dgm:prSet/>
      <dgm:spPr/>
      <dgm:t>
        <a:bodyPr/>
        <a:lstStyle/>
        <a:p>
          <a:endParaRPr lang="el-GR"/>
        </a:p>
      </dgm:t>
    </dgm:pt>
    <dgm:pt modelId="{280F2A6F-A40F-41D3-8355-305FB89EF71E}" type="pres">
      <dgm:prSet presAssocID="{7847899E-1FD4-4F14-BBCB-20CED9C00388}" presName="linearFlow" presStyleCnt="0">
        <dgm:presLayoutVars>
          <dgm:dir/>
          <dgm:resizeHandles val="exact"/>
        </dgm:presLayoutVars>
      </dgm:prSet>
      <dgm:spPr/>
    </dgm:pt>
    <dgm:pt modelId="{54D76D3C-927E-4D63-B595-9A4696B7EF3C}" type="pres">
      <dgm:prSet presAssocID="{8070B835-3C6B-457F-AB9F-C3C60AA6822D}" presName="composite" presStyleCnt="0"/>
      <dgm:spPr/>
    </dgm:pt>
    <dgm:pt modelId="{DF616FE3-A3C5-44D9-91E1-5768E864E11A}" type="pres">
      <dgm:prSet presAssocID="{8070B835-3C6B-457F-AB9F-C3C60AA6822D}" presName="imgShp" presStyleLbl="fgImgPlace1" presStyleIdx="0" presStyleCnt="4" custScaleX="136463" custLinFactNeighborX="-93986" custLinFactNeighborY="1954"/>
      <dgm:spPr>
        <a:blipFill rotWithShape="0">
          <a:blip xmlns:r="http://schemas.openxmlformats.org/officeDocument/2006/relationships" r:embed="rId1"/>
          <a:stretch>
            <a:fillRect/>
          </a:stretch>
        </a:blipFill>
      </dgm:spPr>
    </dgm:pt>
    <dgm:pt modelId="{2816606C-39FC-48B1-8866-18D576345980}" type="pres">
      <dgm:prSet presAssocID="{8070B835-3C6B-457F-AB9F-C3C60AA6822D}" presName="txShp" presStyleLbl="node1" presStyleIdx="0" presStyleCnt="4" custScaleX="140811" custScaleY="97652" custLinFactNeighborX="-1431" custLinFactNeighborY="-4304">
        <dgm:presLayoutVars>
          <dgm:bulletEnabled val="1"/>
        </dgm:presLayoutVars>
      </dgm:prSet>
      <dgm:spPr/>
      <dgm:t>
        <a:bodyPr/>
        <a:lstStyle/>
        <a:p>
          <a:endParaRPr lang="el-GR"/>
        </a:p>
      </dgm:t>
    </dgm:pt>
    <dgm:pt modelId="{6B03EE45-29D6-44F4-A49A-0A0F05FD028F}" type="pres">
      <dgm:prSet presAssocID="{0FFDB738-FC6A-4A13-8C97-A3035B6F8BCE}" presName="spacing" presStyleCnt="0"/>
      <dgm:spPr/>
    </dgm:pt>
    <dgm:pt modelId="{42B39C49-DFEB-4307-9423-FE4F9C6075CE}" type="pres">
      <dgm:prSet presAssocID="{C6B1E7EE-32C2-4A53-B323-25BDED312849}" presName="composite" presStyleCnt="0"/>
      <dgm:spPr/>
    </dgm:pt>
    <dgm:pt modelId="{3971779B-661B-4E4D-B686-1776EFD9AE0A}" type="pres">
      <dgm:prSet presAssocID="{C6B1E7EE-32C2-4A53-B323-25BDED312849}" presName="imgShp" presStyleLbl="fgImgPlace1" presStyleIdx="1" presStyleCnt="4" custScaleX="127545" custScaleY="99942" custLinFactNeighborX="-97409" custLinFactNeighborY="1307"/>
      <dgm:spPr>
        <a:blipFill rotWithShape="0">
          <a:blip xmlns:r="http://schemas.openxmlformats.org/officeDocument/2006/relationships" r:embed="rId2"/>
          <a:stretch>
            <a:fillRect/>
          </a:stretch>
        </a:blipFill>
      </dgm:spPr>
    </dgm:pt>
    <dgm:pt modelId="{C88F3643-F360-435D-A1D1-9B1AD23FB9B1}" type="pres">
      <dgm:prSet presAssocID="{C6B1E7EE-32C2-4A53-B323-25BDED312849}" presName="txShp" presStyleLbl="node1" presStyleIdx="1" presStyleCnt="4" custScaleX="138368" custScaleY="109527">
        <dgm:presLayoutVars>
          <dgm:bulletEnabled val="1"/>
        </dgm:presLayoutVars>
      </dgm:prSet>
      <dgm:spPr/>
      <dgm:t>
        <a:bodyPr/>
        <a:lstStyle/>
        <a:p>
          <a:endParaRPr lang="el-GR"/>
        </a:p>
      </dgm:t>
    </dgm:pt>
    <dgm:pt modelId="{7354D71F-E3D4-49E3-9045-44E25B4364B5}" type="pres">
      <dgm:prSet presAssocID="{CA2BC668-975F-40D9-AC09-D4D69113F3DB}" presName="spacing" presStyleCnt="0"/>
      <dgm:spPr/>
    </dgm:pt>
    <dgm:pt modelId="{49062E97-A2DA-4049-B345-B6D958E50CFE}" type="pres">
      <dgm:prSet presAssocID="{3D24462A-D467-4B6D-82F8-45919C50D3E4}" presName="composite" presStyleCnt="0"/>
      <dgm:spPr/>
    </dgm:pt>
    <dgm:pt modelId="{729BC653-2B2C-44AD-A524-60E8FB9D8952}" type="pres">
      <dgm:prSet presAssocID="{3D24462A-D467-4B6D-82F8-45919C50D3E4}" presName="imgShp" presStyleLbl="fgImgPlace1" presStyleIdx="2" presStyleCnt="4" custScaleX="130111" custScaleY="111159" custLinFactNeighborX="-93983" custLinFactNeighborY="-1383"/>
      <dgm:spPr>
        <a:blipFill rotWithShape="0">
          <a:blip xmlns:r="http://schemas.openxmlformats.org/officeDocument/2006/relationships" r:embed="rId3"/>
          <a:stretch>
            <a:fillRect/>
          </a:stretch>
        </a:blipFill>
      </dgm:spPr>
    </dgm:pt>
    <dgm:pt modelId="{028FE9B3-2788-4807-B140-9440349AFDDF}" type="pres">
      <dgm:prSet presAssocID="{3D24462A-D467-4B6D-82F8-45919C50D3E4}" presName="txShp" presStyleLbl="node1" presStyleIdx="2" presStyleCnt="4" custScaleX="131011" custLinFactNeighborX="3469" custLinFactNeighborY="-774">
        <dgm:presLayoutVars>
          <dgm:bulletEnabled val="1"/>
        </dgm:presLayoutVars>
      </dgm:prSet>
      <dgm:spPr/>
      <dgm:t>
        <a:bodyPr/>
        <a:lstStyle/>
        <a:p>
          <a:endParaRPr lang="el-GR"/>
        </a:p>
      </dgm:t>
    </dgm:pt>
    <dgm:pt modelId="{96DF8F1D-6C43-4987-A8A5-4A0B3E89C279}" type="pres">
      <dgm:prSet presAssocID="{08D49D2F-9F8C-4984-950E-D895FC3FD468}" presName="spacing" presStyleCnt="0"/>
      <dgm:spPr/>
    </dgm:pt>
    <dgm:pt modelId="{F1686CF5-0A15-448D-AE72-9026874030A6}" type="pres">
      <dgm:prSet presAssocID="{A07C91C6-E336-4667-99A3-C93581792F6A}" presName="composite" presStyleCnt="0"/>
      <dgm:spPr/>
    </dgm:pt>
    <dgm:pt modelId="{CC6EDF88-636D-48CB-9A0A-D860AC11F986}" type="pres">
      <dgm:prSet presAssocID="{A07C91C6-E336-4667-99A3-C93581792F6A}" presName="imgShp" presStyleLbl="fgImgPlace1" presStyleIdx="3" presStyleCnt="4" custScaleX="129193" custScaleY="95213" custLinFactNeighborX="-97427" custLinFactNeighborY="-2960"/>
      <dgm:spPr>
        <a:blipFill rotWithShape="0">
          <a:blip xmlns:r="http://schemas.openxmlformats.org/officeDocument/2006/relationships" r:embed="rId4"/>
          <a:stretch>
            <a:fillRect/>
          </a:stretch>
        </a:blipFill>
      </dgm:spPr>
    </dgm:pt>
    <dgm:pt modelId="{A07A370E-4B94-46DF-91EF-F5BCB7399467}" type="pres">
      <dgm:prSet presAssocID="{A07C91C6-E336-4667-99A3-C93581792F6A}" presName="txShp" presStyleLbl="node1" presStyleIdx="3" presStyleCnt="4" custScaleX="140435">
        <dgm:presLayoutVars>
          <dgm:bulletEnabled val="1"/>
        </dgm:presLayoutVars>
      </dgm:prSet>
      <dgm:spPr/>
      <dgm:t>
        <a:bodyPr/>
        <a:lstStyle/>
        <a:p>
          <a:endParaRPr lang="el-GR"/>
        </a:p>
      </dgm:t>
    </dgm:pt>
  </dgm:ptLst>
  <dgm:cxnLst>
    <dgm:cxn modelId="{49C27CBC-7CDB-43B2-BCDC-1854E77C7C4A}" srcId="{7847899E-1FD4-4F14-BBCB-20CED9C00388}" destId="{A07C91C6-E336-4667-99A3-C93581792F6A}" srcOrd="3" destOrd="0" parTransId="{F4C73A49-3747-41CB-B3B5-B2F187343869}" sibTransId="{ED8F9D73-35F9-46D7-BDAD-7F87D494FC1C}"/>
    <dgm:cxn modelId="{C9EFF44B-5B5C-486A-AA55-53F0D97F89DB}" type="presOf" srcId="{7847899E-1FD4-4F14-BBCB-20CED9C00388}" destId="{280F2A6F-A40F-41D3-8355-305FB89EF71E}" srcOrd="0" destOrd="0" presId="urn:microsoft.com/office/officeart/2005/8/layout/vList3#5"/>
    <dgm:cxn modelId="{E5C0343F-6711-45A6-BFAA-ADEE1C0419E5}" srcId="{7847899E-1FD4-4F14-BBCB-20CED9C00388}" destId="{C6B1E7EE-32C2-4A53-B323-25BDED312849}" srcOrd="1" destOrd="0" parTransId="{22B501DD-96A0-4375-9114-CAAA48EEC524}" sibTransId="{CA2BC668-975F-40D9-AC09-D4D69113F3DB}"/>
    <dgm:cxn modelId="{5E937240-DC30-4838-8C58-82B856682225}" type="presOf" srcId="{A07C91C6-E336-4667-99A3-C93581792F6A}" destId="{A07A370E-4B94-46DF-91EF-F5BCB7399467}" srcOrd="0" destOrd="0" presId="urn:microsoft.com/office/officeart/2005/8/layout/vList3#5"/>
    <dgm:cxn modelId="{466E486F-083C-4398-AC34-986CA3E57BF3}" srcId="{7847899E-1FD4-4F14-BBCB-20CED9C00388}" destId="{8070B835-3C6B-457F-AB9F-C3C60AA6822D}" srcOrd="0" destOrd="0" parTransId="{A2161DFA-2D3E-4931-8EF3-7787E970285F}" sibTransId="{0FFDB738-FC6A-4A13-8C97-A3035B6F8BCE}"/>
    <dgm:cxn modelId="{2D0EB2AA-355B-4FEE-B792-8EE163406771}" srcId="{7847899E-1FD4-4F14-BBCB-20CED9C00388}" destId="{3D24462A-D467-4B6D-82F8-45919C50D3E4}" srcOrd="2" destOrd="0" parTransId="{0AA60350-4C16-4419-94F0-3A675C885006}" sibTransId="{08D49D2F-9F8C-4984-950E-D895FC3FD468}"/>
    <dgm:cxn modelId="{62FF8004-252A-4F86-BA75-4758265080F9}" type="presOf" srcId="{8070B835-3C6B-457F-AB9F-C3C60AA6822D}" destId="{2816606C-39FC-48B1-8866-18D576345980}" srcOrd="0" destOrd="0" presId="urn:microsoft.com/office/officeart/2005/8/layout/vList3#5"/>
    <dgm:cxn modelId="{B35E7725-0FFE-4D60-B5BB-1FDB2178198A}" type="presOf" srcId="{C6B1E7EE-32C2-4A53-B323-25BDED312849}" destId="{C88F3643-F360-435D-A1D1-9B1AD23FB9B1}" srcOrd="0" destOrd="0" presId="urn:microsoft.com/office/officeart/2005/8/layout/vList3#5"/>
    <dgm:cxn modelId="{36ED2AF6-AC2D-4D20-A69C-E5C616E792CD}" type="presOf" srcId="{3D24462A-D467-4B6D-82F8-45919C50D3E4}" destId="{028FE9B3-2788-4807-B140-9440349AFDDF}" srcOrd="0" destOrd="0" presId="urn:microsoft.com/office/officeart/2005/8/layout/vList3#5"/>
    <dgm:cxn modelId="{DE572B12-DEB9-4DC7-810F-2A6CBA276B24}" type="presParOf" srcId="{280F2A6F-A40F-41D3-8355-305FB89EF71E}" destId="{54D76D3C-927E-4D63-B595-9A4696B7EF3C}" srcOrd="0" destOrd="0" presId="urn:microsoft.com/office/officeart/2005/8/layout/vList3#5"/>
    <dgm:cxn modelId="{81FC6A57-3C0C-4CA0-97D8-D86FD759619C}" type="presParOf" srcId="{54D76D3C-927E-4D63-B595-9A4696B7EF3C}" destId="{DF616FE3-A3C5-44D9-91E1-5768E864E11A}" srcOrd="0" destOrd="0" presId="urn:microsoft.com/office/officeart/2005/8/layout/vList3#5"/>
    <dgm:cxn modelId="{2DF34BA6-116D-4FD5-AE6F-BA4F0E97667A}" type="presParOf" srcId="{54D76D3C-927E-4D63-B595-9A4696B7EF3C}" destId="{2816606C-39FC-48B1-8866-18D576345980}" srcOrd="1" destOrd="0" presId="urn:microsoft.com/office/officeart/2005/8/layout/vList3#5"/>
    <dgm:cxn modelId="{66D4BD98-5A60-410D-AD7A-B490185FFF8D}" type="presParOf" srcId="{280F2A6F-A40F-41D3-8355-305FB89EF71E}" destId="{6B03EE45-29D6-44F4-A49A-0A0F05FD028F}" srcOrd="1" destOrd="0" presId="urn:microsoft.com/office/officeart/2005/8/layout/vList3#5"/>
    <dgm:cxn modelId="{9B8D765F-A867-4F86-9C75-DD2B9165C38C}" type="presParOf" srcId="{280F2A6F-A40F-41D3-8355-305FB89EF71E}" destId="{42B39C49-DFEB-4307-9423-FE4F9C6075CE}" srcOrd="2" destOrd="0" presId="urn:microsoft.com/office/officeart/2005/8/layout/vList3#5"/>
    <dgm:cxn modelId="{0B033A1B-B9DC-4869-9212-764BADB7D05C}" type="presParOf" srcId="{42B39C49-DFEB-4307-9423-FE4F9C6075CE}" destId="{3971779B-661B-4E4D-B686-1776EFD9AE0A}" srcOrd="0" destOrd="0" presId="urn:microsoft.com/office/officeart/2005/8/layout/vList3#5"/>
    <dgm:cxn modelId="{CC95FBF8-EB71-4D13-9071-5383F08037ED}" type="presParOf" srcId="{42B39C49-DFEB-4307-9423-FE4F9C6075CE}" destId="{C88F3643-F360-435D-A1D1-9B1AD23FB9B1}" srcOrd="1" destOrd="0" presId="urn:microsoft.com/office/officeart/2005/8/layout/vList3#5"/>
    <dgm:cxn modelId="{1CCF7C3B-9E24-4C22-8B99-5D31729ACCFD}" type="presParOf" srcId="{280F2A6F-A40F-41D3-8355-305FB89EF71E}" destId="{7354D71F-E3D4-49E3-9045-44E25B4364B5}" srcOrd="3" destOrd="0" presId="urn:microsoft.com/office/officeart/2005/8/layout/vList3#5"/>
    <dgm:cxn modelId="{3ACFE91D-085A-4135-87AF-7022FEC6B3B8}" type="presParOf" srcId="{280F2A6F-A40F-41D3-8355-305FB89EF71E}" destId="{49062E97-A2DA-4049-B345-B6D958E50CFE}" srcOrd="4" destOrd="0" presId="urn:microsoft.com/office/officeart/2005/8/layout/vList3#5"/>
    <dgm:cxn modelId="{B671060A-C4B0-493B-BBB9-87D7F1FDBDCD}" type="presParOf" srcId="{49062E97-A2DA-4049-B345-B6D958E50CFE}" destId="{729BC653-2B2C-44AD-A524-60E8FB9D8952}" srcOrd="0" destOrd="0" presId="urn:microsoft.com/office/officeart/2005/8/layout/vList3#5"/>
    <dgm:cxn modelId="{D79FB30E-0812-4655-9E84-6AF702C9E627}" type="presParOf" srcId="{49062E97-A2DA-4049-B345-B6D958E50CFE}" destId="{028FE9B3-2788-4807-B140-9440349AFDDF}" srcOrd="1" destOrd="0" presId="urn:microsoft.com/office/officeart/2005/8/layout/vList3#5"/>
    <dgm:cxn modelId="{0E78CDCA-48CA-4376-A32A-BC93D45FC190}" type="presParOf" srcId="{280F2A6F-A40F-41D3-8355-305FB89EF71E}" destId="{96DF8F1D-6C43-4987-A8A5-4A0B3E89C279}" srcOrd="5" destOrd="0" presId="urn:microsoft.com/office/officeart/2005/8/layout/vList3#5"/>
    <dgm:cxn modelId="{AD720C4E-C5BD-4BF9-942C-1AB391F95A01}" type="presParOf" srcId="{280F2A6F-A40F-41D3-8355-305FB89EF71E}" destId="{F1686CF5-0A15-448D-AE72-9026874030A6}" srcOrd="6" destOrd="0" presId="urn:microsoft.com/office/officeart/2005/8/layout/vList3#5"/>
    <dgm:cxn modelId="{74D08DAB-E30B-4C3A-8DB7-265EE391F5FA}" type="presParOf" srcId="{F1686CF5-0A15-448D-AE72-9026874030A6}" destId="{CC6EDF88-636D-48CB-9A0A-D860AC11F986}" srcOrd="0" destOrd="0" presId="urn:microsoft.com/office/officeart/2005/8/layout/vList3#5"/>
    <dgm:cxn modelId="{1A7C393F-C826-4D9F-AE5F-1FD5887A34C6}" type="presParOf" srcId="{F1686CF5-0A15-448D-AE72-9026874030A6}" destId="{A07A370E-4B94-46DF-91EF-F5BCB7399467}" srcOrd="1" destOrd="0" presId="urn:microsoft.com/office/officeart/2005/8/layout/vList3#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E9ACD48-22CF-4F19-92D6-E41E5ECC8CB8}" type="doc">
      <dgm:prSet loTypeId="urn:microsoft.com/office/officeart/2005/8/layout/cycle1" loCatId="cycle" qsTypeId="urn:microsoft.com/office/officeart/2005/8/quickstyle/simple5" qsCatId="simple" csTypeId="urn:microsoft.com/office/officeart/2005/8/colors/accent1_2" csCatId="accent1" phldr="1"/>
      <dgm:spPr/>
      <dgm:t>
        <a:bodyPr/>
        <a:lstStyle/>
        <a:p>
          <a:endParaRPr lang="el-GR"/>
        </a:p>
      </dgm:t>
    </dgm:pt>
    <dgm:pt modelId="{E7185B8A-C701-45F9-AC26-3FE22EC7CE08}">
      <dgm:prSet phldrT="[Κείμενο]" custT="1"/>
      <dgm:spPr/>
      <dgm:t>
        <a:bodyPr/>
        <a:lstStyle/>
        <a:p>
          <a:r>
            <a:rPr lang="el-GR" sz="1800" b="1" dirty="0">
              <a:latin typeface="Comic Sans MS" pitchFamily="66" charset="0"/>
            </a:rPr>
            <a:t>Αποφόρτιση της πίεσης  </a:t>
          </a:r>
        </a:p>
      </dgm:t>
    </dgm:pt>
    <dgm:pt modelId="{79EEE7CF-DEC1-462B-BAF1-9D5859A74C3F}" type="parTrans" cxnId="{69EE163E-39D3-4C6E-8281-AC835F2B960F}">
      <dgm:prSet/>
      <dgm:spPr/>
      <dgm:t>
        <a:bodyPr/>
        <a:lstStyle/>
        <a:p>
          <a:endParaRPr lang="el-GR"/>
        </a:p>
      </dgm:t>
    </dgm:pt>
    <dgm:pt modelId="{DD0543B8-A54D-4641-A7DF-67F22F127742}" type="sibTrans" cxnId="{69EE163E-39D3-4C6E-8281-AC835F2B960F}">
      <dgm:prSet/>
      <dgm:spPr/>
      <dgm:t>
        <a:bodyPr/>
        <a:lstStyle/>
        <a:p>
          <a:endParaRPr lang="el-GR"/>
        </a:p>
      </dgm:t>
    </dgm:pt>
    <dgm:pt modelId="{E1AE3D51-6E0F-48AD-9CCB-F4388CE07C4E}">
      <dgm:prSet phldrT="[Κείμενο]" custT="1"/>
      <dgm:spPr/>
      <dgm:t>
        <a:bodyPr/>
        <a:lstStyle/>
        <a:p>
          <a:r>
            <a:rPr lang="el-GR" sz="1800" b="1" dirty="0">
              <a:latin typeface="Comic Sans MS" pitchFamily="66" charset="0"/>
            </a:rPr>
            <a:t>Αποκατάσταση της αιμάτωσης των ιστών</a:t>
          </a:r>
        </a:p>
      </dgm:t>
    </dgm:pt>
    <dgm:pt modelId="{0E636953-76BD-4A0A-93DE-C28F9326B389}" type="parTrans" cxnId="{0C2BB587-70E0-4843-900E-AD249B363BAE}">
      <dgm:prSet/>
      <dgm:spPr/>
      <dgm:t>
        <a:bodyPr/>
        <a:lstStyle/>
        <a:p>
          <a:endParaRPr lang="el-GR"/>
        </a:p>
      </dgm:t>
    </dgm:pt>
    <dgm:pt modelId="{782724F3-6484-4D55-AC08-030F0A64E2A2}" type="sibTrans" cxnId="{0C2BB587-70E0-4843-900E-AD249B363BAE}">
      <dgm:prSet/>
      <dgm:spPr/>
      <dgm:t>
        <a:bodyPr/>
        <a:lstStyle/>
        <a:p>
          <a:endParaRPr lang="el-GR"/>
        </a:p>
      </dgm:t>
    </dgm:pt>
    <dgm:pt modelId="{0BF9561B-F463-4CE8-88FE-548944A118D4}">
      <dgm:prSet phldrT="[Κείμενο]" custT="1"/>
      <dgm:spPr/>
      <dgm:t>
        <a:bodyPr/>
        <a:lstStyle/>
        <a:p>
          <a:r>
            <a:rPr lang="el-GR" sz="1800" b="1" dirty="0">
              <a:latin typeface="Comic Sans MS" pitchFamily="66" charset="0"/>
            </a:rPr>
            <a:t>Θεραπεία της λοίμωξης </a:t>
          </a:r>
        </a:p>
      </dgm:t>
    </dgm:pt>
    <dgm:pt modelId="{A2F13715-240F-4BD2-B333-97EFEB313ED3}" type="parTrans" cxnId="{6EB5A4C1-F8D5-453C-B9BE-438AE61547F9}">
      <dgm:prSet/>
      <dgm:spPr/>
      <dgm:t>
        <a:bodyPr/>
        <a:lstStyle/>
        <a:p>
          <a:endParaRPr lang="el-GR"/>
        </a:p>
      </dgm:t>
    </dgm:pt>
    <dgm:pt modelId="{C9845818-202A-40EC-B689-6AFA060DE853}" type="sibTrans" cxnId="{6EB5A4C1-F8D5-453C-B9BE-438AE61547F9}">
      <dgm:prSet/>
      <dgm:spPr/>
      <dgm:t>
        <a:bodyPr/>
        <a:lstStyle/>
        <a:p>
          <a:endParaRPr lang="el-GR"/>
        </a:p>
      </dgm:t>
    </dgm:pt>
    <dgm:pt modelId="{4366A889-B964-4859-81B4-C51265F66E36}">
      <dgm:prSet phldrT="[Κείμενο]" custT="1"/>
      <dgm:spPr/>
      <dgm:t>
        <a:bodyPr/>
        <a:lstStyle/>
        <a:p>
          <a:r>
            <a:rPr lang="el-GR" sz="1800" b="1" dirty="0">
              <a:latin typeface="Comic Sans MS" pitchFamily="66" charset="0"/>
            </a:rPr>
            <a:t>Μεταβολικός έλεγχος και θεραπεία άλλων νοσημάτων </a:t>
          </a:r>
        </a:p>
      </dgm:t>
    </dgm:pt>
    <dgm:pt modelId="{4A3B552E-F22D-404A-9374-A5822EE5B6A8}" type="parTrans" cxnId="{0F16CA3E-23BE-4769-80AD-0308654FE8C9}">
      <dgm:prSet/>
      <dgm:spPr/>
      <dgm:t>
        <a:bodyPr/>
        <a:lstStyle/>
        <a:p>
          <a:endParaRPr lang="el-GR"/>
        </a:p>
      </dgm:t>
    </dgm:pt>
    <dgm:pt modelId="{AE15832C-E1AD-45AA-8AA4-2085C106EFF0}" type="sibTrans" cxnId="{0F16CA3E-23BE-4769-80AD-0308654FE8C9}">
      <dgm:prSet/>
      <dgm:spPr/>
      <dgm:t>
        <a:bodyPr/>
        <a:lstStyle/>
        <a:p>
          <a:endParaRPr lang="el-GR"/>
        </a:p>
      </dgm:t>
    </dgm:pt>
    <dgm:pt modelId="{46CC0972-6389-40F8-949A-2FE4ADE7FD0C}">
      <dgm:prSet phldrT="[Κείμενο]" custT="1"/>
      <dgm:spPr/>
      <dgm:t>
        <a:bodyPr/>
        <a:lstStyle/>
        <a:p>
          <a:r>
            <a:rPr lang="el-GR" sz="1800" b="1" dirty="0">
              <a:latin typeface="Comic Sans MS" pitchFamily="66" charset="0"/>
            </a:rPr>
            <a:t>Περίθαλψη τοπικού τραύματος </a:t>
          </a:r>
        </a:p>
      </dgm:t>
    </dgm:pt>
    <dgm:pt modelId="{77E694CC-0855-470D-9984-103F5A2E2F99}" type="parTrans" cxnId="{6401E224-022C-4488-9225-9425FC8E0D96}">
      <dgm:prSet/>
      <dgm:spPr/>
      <dgm:t>
        <a:bodyPr/>
        <a:lstStyle/>
        <a:p>
          <a:endParaRPr lang="el-GR"/>
        </a:p>
      </dgm:t>
    </dgm:pt>
    <dgm:pt modelId="{C4A7E26F-93D9-42C1-A1E8-48CAF8B2F37F}" type="sibTrans" cxnId="{6401E224-022C-4488-9225-9425FC8E0D96}">
      <dgm:prSet/>
      <dgm:spPr/>
      <dgm:t>
        <a:bodyPr/>
        <a:lstStyle/>
        <a:p>
          <a:endParaRPr lang="el-GR"/>
        </a:p>
      </dgm:t>
    </dgm:pt>
    <dgm:pt modelId="{C13F6B6E-DBA3-460A-A548-73E816521889}">
      <dgm:prSet phldrT="[Κείμενο]" custT="1"/>
      <dgm:spPr/>
      <dgm:t>
        <a:bodyPr/>
        <a:lstStyle/>
        <a:p>
          <a:r>
            <a:rPr lang="el-GR" sz="1800" b="1" dirty="0">
              <a:latin typeface="Comic Sans MS" pitchFamily="66" charset="0"/>
            </a:rPr>
            <a:t>Εκπαίδευση για τον ασθενή και τους συγγενείς του </a:t>
          </a:r>
        </a:p>
      </dgm:t>
    </dgm:pt>
    <dgm:pt modelId="{E65F70F9-5DD2-4F2F-9F4A-271C170081BE}" type="parTrans" cxnId="{49BA7120-2F70-431E-BAA1-3428AF038DFF}">
      <dgm:prSet/>
      <dgm:spPr/>
      <dgm:t>
        <a:bodyPr/>
        <a:lstStyle/>
        <a:p>
          <a:endParaRPr lang="el-GR"/>
        </a:p>
      </dgm:t>
    </dgm:pt>
    <dgm:pt modelId="{5D256F7E-EBB8-4585-8605-3D915E1ECF7D}" type="sibTrans" cxnId="{49BA7120-2F70-431E-BAA1-3428AF038DFF}">
      <dgm:prSet/>
      <dgm:spPr/>
      <dgm:t>
        <a:bodyPr/>
        <a:lstStyle/>
        <a:p>
          <a:endParaRPr lang="el-GR"/>
        </a:p>
      </dgm:t>
    </dgm:pt>
    <dgm:pt modelId="{E2B1C977-396C-4AC6-8D91-8BE8D7910B16}">
      <dgm:prSet phldrT="[Κείμενο]" custT="1"/>
      <dgm:spPr/>
      <dgm:t>
        <a:bodyPr/>
        <a:lstStyle/>
        <a:p>
          <a:r>
            <a:rPr lang="el-GR" sz="1800" b="1" dirty="0">
              <a:latin typeface="Comic Sans MS" pitchFamily="66" charset="0"/>
            </a:rPr>
            <a:t>Πρόληψη των υποτροπών</a:t>
          </a:r>
        </a:p>
      </dgm:t>
    </dgm:pt>
    <dgm:pt modelId="{00B2151B-4C9F-4D7F-92D1-C7D29572D681}" type="parTrans" cxnId="{A0C0DFB8-FDA7-4141-9EC4-5214C3A3FEB1}">
      <dgm:prSet/>
      <dgm:spPr/>
      <dgm:t>
        <a:bodyPr/>
        <a:lstStyle/>
        <a:p>
          <a:endParaRPr lang="el-GR"/>
        </a:p>
      </dgm:t>
    </dgm:pt>
    <dgm:pt modelId="{3206128B-4968-488A-AF72-E2C0540D7382}" type="sibTrans" cxnId="{A0C0DFB8-FDA7-4141-9EC4-5214C3A3FEB1}">
      <dgm:prSet/>
      <dgm:spPr/>
      <dgm:t>
        <a:bodyPr/>
        <a:lstStyle/>
        <a:p>
          <a:endParaRPr lang="el-GR"/>
        </a:p>
      </dgm:t>
    </dgm:pt>
    <dgm:pt modelId="{8F311E20-FB05-451E-8B1A-5B0992D7F5BB}" type="pres">
      <dgm:prSet presAssocID="{9E9ACD48-22CF-4F19-92D6-E41E5ECC8CB8}" presName="cycle" presStyleCnt="0">
        <dgm:presLayoutVars>
          <dgm:dir/>
          <dgm:resizeHandles val="exact"/>
        </dgm:presLayoutVars>
      </dgm:prSet>
      <dgm:spPr/>
      <dgm:t>
        <a:bodyPr/>
        <a:lstStyle/>
        <a:p>
          <a:endParaRPr lang="el-GR"/>
        </a:p>
      </dgm:t>
    </dgm:pt>
    <dgm:pt modelId="{6A80AC9E-4CA8-4DDE-ABEC-30D4392CBF98}" type="pres">
      <dgm:prSet presAssocID="{E7185B8A-C701-45F9-AC26-3FE22EC7CE08}" presName="dummy" presStyleCnt="0"/>
      <dgm:spPr/>
    </dgm:pt>
    <dgm:pt modelId="{FB964F44-C0A4-414D-B29E-0A35684CFB22}" type="pres">
      <dgm:prSet presAssocID="{E7185B8A-C701-45F9-AC26-3FE22EC7CE08}" presName="node" presStyleLbl="revTx" presStyleIdx="0" presStyleCnt="7" custScaleX="226942" custRadScaleRad="98107" custRadScaleInc="56757">
        <dgm:presLayoutVars>
          <dgm:bulletEnabled val="1"/>
        </dgm:presLayoutVars>
      </dgm:prSet>
      <dgm:spPr/>
      <dgm:t>
        <a:bodyPr/>
        <a:lstStyle/>
        <a:p>
          <a:endParaRPr lang="el-GR"/>
        </a:p>
      </dgm:t>
    </dgm:pt>
    <dgm:pt modelId="{E823FCBA-8124-4F24-994E-1406FA303600}" type="pres">
      <dgm:prSet presAssocID="{DD0543B8-A54D-4641-A7DF-67F22F127742}" presName="sibTrans" presStyleLbl="node1" presStyleIdx="0" presStyleCnt="7"/>
      <dgm:spPr/>
      <dgm:t>
        <a:bodyPr/>
        <a:lstStyle/>
        <a:p>
          <a:endParaRPr lang="el-GR"/>
        </a:p>
      </dgm:t>
    </dgm:pt>
    <dgm:pt modelId="{261D32AB-6E86-4281-8E40-682354D9A972}" type="pres">
      <dgm:prSet presAssocID="{E1AE3D51-6E0F-48AD-9CCB-F4388CE07C4E}" presName="dummy" presStyleCnt="0"/>
      <dgm:spPr/>
    </dgm:pt>
    <dgm:pt modelId="{198226FB-B14A-4D92-9E1E-1AD20D100BC3}" type="pres">
      <dgm:prSet presAssocID="{E1AE3D51-6E0F-48AD-9CCB-F4388CE07C4E}" presName="node" presStyleLbl="revTx" presStyleIdx="1" presStyleCnt="7" custScaleX="229179">
        <dgm:presLayoutVars>
          <dgm:bulletEnabled val="1"/>
        </dgm:presLayoutVars>
      </dgm:prSet>
      <dgm:spPr/>
      <dgm:t>
        <a:bodyPr/>
        <a:lstStyle/>
        <a:p>
          <a:endParaRPr lang="el-GR"/>
        </a:p>
      </dgm:t>
    </dgm:pt>
    <dgm:pt modelId="{50BB3117-518A-44C8-87E3-E062D218CE87}" type="pres">
      <dgm:prSet presAssocID="{782724F3-6484-4D55-AC08-030F0A64E2A2}" presName="sibTrans" presStyleLbl="node1" presStyleIdx="1" presStyleCnt="7"/>
      <dgm:spPr/>
      <dgm:t>
        <a:bodyPr/>
        <a:lstStyle/>
        <a:p>
          <a:endParaRPr lang="el-GR"/>
        </a:p>
      </dgm:t>
    </dgm:pt>
    <dgm:pt modelId="{6E0A7FD8-11A9-42F6-9FFE-138A0D61AB80}" type="pres">
      <dgm:prSet presAssocID="{0BF9561B-F463-4CE8-88FE-548944A118D4}" presName="dummy" presStyleCnt="0"/>
      <dgm:spPr/>
    </dgm:pt>
    <dgm:pt modelId="{81D4B5ED-FE9A-4E82-98F1-CA489F602BE3}" type="pres">
      <dgm:prSet presAssocID="{0BF9561B-F463-4CE8-88FE-548944A118D4}" presName="node" presStyleLbl="revTx" presStyleIdx="2" presStyleCnt="7" custScaleX="158398">
        <dgm:presLayoutVars>
          <dgm:bulletEnabled val="1"/>
        </dgm:presLayoutVars>
      </dgm:prSet>
      <dgm:spPr/>
      <dgm:t>
        <a:bodyPr/>
        <a:lstStyle/>
        <a:p>
          <a:endParaRPr lang="el-GR"/>
        </a:p>
      </dgm:t>
    </dgm:pt>
    <dgm:pt modelId="{3966495A-C28D-449B-88BA-32818696E81B}" type="pres">
      <dgm:prSet presAssocID="{C9845818-202A-40EC-B689-6AFA060DE853}" presName="sibTrans" presStyleLbl="node1" presStyleIdx="2" presStyleCnt="7"/>
      <dgm:spPr/>
      <dgm:t>
        <a:bodyPr/>
        <a:lstStyle/>
        <a:p>
          <a:endParaRPr lang="el-GR"/>
        </a:p>
      </dgm:t>
    </dgm:pt>
    <dgm:pt modelId="{5C190073-3958-44A8-9B9E-37C3E361BA01}" type="pres">
      <dgm:prSet presAssocID="{4366A889-B964-4859-81B4-C51265F66E36}" presName="dummy" presStyleCnt="0"/>
      <dgm:spPr/>
    </dgm:pt>
    <dgm:pt modelId="{DE98EEF8-414A-4CFA-8131-69F607B03B55}" type="pres">
      <dgm:prSet presAssocID="{4366A889-B964-4859-81B4-C51265F66E36}" presName="node" presStyleLbl="revTx" presStyleIdx="3" presStyleCnt="7" custScaleX="200017" custRadScaleRad="97500" custRadScaleInc="11695">
        <dgm:presLayoutVars>
          <dgm:bulletEnabled val="1"/>
        </dgm:presLayoutVars>
      </dgm:prSet>
      <dgm:spPr/>
      <dgm:t>
        <a:bodyPr/>
        <a:lstStyle/>
        <a:p>
          <a:endParaRPr lang="el-GR"/>
        </a:p>
      </dgm:t>
    </dgm:pt>
    <dgm:pt modelId="{7440C800-064F-46BB-A855-867BF0EF8B67}" type="pres">
      <dgm:prSet presAssocID="{AE15832C-E1AD-45AA-8AA4-2085C106EFF0}" presName="sibTrans" presStyleLbl="node1" presStyleIdx="3" presStyleCnt="7" custScaleY="114063" custLinFactNeighborX="2153" custLinFactNeighborY="-4562"/>
      <dgm:spPr/>
      <dgm:t>
        <a:bodyPr/>
        <a:lstStyle/>
        <a:p>
          <a:endParaRPr lang="el-GR"/>
        </a:p>
      </dgm:t>
    </dgm:pt>
    <dgm:pt modelId="{90311D24-E4B2-4F79-8856-9012DD5F39A4}" type="pres">
      <dgm:prSet presAssocID="{46CC0972-6389-40F8-949A-2FE4ADE7FD0C}" presName="dummy" presStyleCnt="0"/>
      <dgm:spPr/>
    </dgm:pt>
    <dgm:pt modelId="{9F8977FF-015A-4913-82D6-B136C3EB86AC}" type="pres">
      <dgm:prSet presAssocID="{46CC0972-6389-40F8-949A-2FE4ADE7FD0C}" presName="node" presStyleLbl="revTx" presStyleIdx="4" presStyleCnt="7" custScaleX="137418" custRadScaleRad="102712" custRadScaleInc="1516">
        <dgm:presLayoutVars>
          <dgm:bulletEnabled val="1"/>
        </dgm:presLayoutVars>
      </dgm:prSet>
      <dgm:spPr/>
      <dgm:t>
        <a:bodyPr/>
        <a:lstStyle/>
        <a:p>
          <a:endParaRPr lang="el-GR"/>
        </a:p>
      </dgm:t>
    </dgm:pt>
    <dgm:pt modelId="{EE5656A1-A06B-417D-9537-404028696AD7}" type="pres">
      <dgm:prSet presAssocID="{C4A7E26F-93D9-42C1-A1E8-48CAF8B2F37F}" presName="sibTrans" presStyleLbl="node1" presStyleIdx="4" presStyleCnt="7" custLinFactNeighborX="-68" custLinFactNeighborY="-741"/>
      <dgm:spPr/>
      <dgm:t>
        <a:bodyPr/>
        <a:lstStyle/>
        <a:p>
          <a:endParaRPr lang="el-GR"/>
        </a:p>
      </dgm:t>
    </dgm:pt>
    <dgm:pt modelId="{35A8BBEC-8FBA-4AD0-987D-4A6EF9A183C7}" type="pres">
      <dgm:prSet presAssocID="{C13F6B6E-DBA3-460A-A548-73E816521889}" presName="dummy" presStyleCnt="0"/>
      <dgm:spPr/>
    </dgm:pt>
    <dgm:pt modelId="{25F92318-314F-43D2-8E68-2BFE37FA76F4}" type="pres">
      <dgm:prSet presAssocID="{C13F6B6E-DBA3-460A-A548-73E816521889}" presName="node" presStyleLbl="revTx" presStyleIdx="5" presStyleCnt="7" custScaleX="276560">
        <dgm:presLayoutVars>
          <dgm:bulletEnabled val="1"/>
        </dgm:presLayoutVars>
      </dgm:prSet>
      <dgm:spPr/>
      <dgm:t>
        <a:bodyPr/>
        <a:lstStyle/>
        <a:p>
          <a:endParaRPr lang="el-GR"/>
        </a:p>
      </dgm:t>
    </dgm:pt>
    <dgm:pt modelId="{5041F30B-8BBF-444E-B38E-EB38D599678C}" type="pres">
      <dgm:prSet presAssocID="{5D256F7E-EBB8-4585-8605-3D915E1ECF7D}" presName="sibTrans" presStyleLbl="node1" presStyleIdx="5" presStyleCnt="7"/>
      <dgm:spPr/>
      <dgm:t>
        <a:bodyPr/>
        <a:lstStyle/>
        <a:p>
          <a:endParaRPr lang="el-GR"/>
        </a:p>
      </dgm:t>
    </dgm:pt>
    <dgm:pt modelId="{1D5643F8-763A-4D8E-8C01-1BD9C50E3232}" type="pres">
      <dgm:prSet presAssocID="{E2B1C977-396C-4AC6-8D91-8BE8D7910B16}" presName="dummy" presStyleCnt="0"/>
      <dgm:spPr/>
    </dgm:pt>
    <dgm:pt modelId="{E2E7EB5B-56B0-467E-8A35-EBB79C4EF200}" type="pres">
      <dgm:prSet presAssocID="{E2B1C977-396C-4AC6-8D91-8BE8D7910B16}" presName="node" presStyleLbl="revTx" presStyleIdx="6" presStyleCnt="7" custScaleX="162578">
        <dgm:presLayoutVars>
          <dgm:bulletEnabled val="1"/>
        </dgm:presLayoutVars>
      </dgm:prSet>
      <dgm:spPr/>
      <dgm:t>
        <a:bodyPr/>
        <a:lstStyle/>
        <a:p>
          <a:endParaRPr lang="el-GR"/>
        </a:p>
      </dgm:t>
    </dgm:pt>
    <dgm:pt modelId="{81EFA4EF-1A2D-4085-BA8E-B8BCE0933565}" type="pres">
      <dgm:prSet presAssocID="{3206128B-4968-488A-AF72-E2C0540D7382}" presName="sibTrans" presStyleLbl="node1" presStyleIdx="6" presStyleCnt="7"/>
      <dgm:spPr/>
      <dgm:t>
        <a:bodyPr/>
        <a:lstStyle/>
        <a:p>
          <a:endParaRPr lang="el-GR"/>
        </a:p>
      </dgm:t>
    </dgm:pt>
  </dgm:ptLst>
  <dgm:cxnLst>
    <dgm:cxn modelId="{69EE163E-39D3-4C6E-8281-AC835F2B960F}" srcId="{9E9ACD48-22CF-4F19-92D6-E41E5ECC8CB8}" destId="{E7185B8A-C701-45F9-AC26-3FE22EC7CE08}" srcOrd="0" destOrd="0" parTransId="{79EEE7CF-DEC1-462B-BAF1-9D5859A74C3F}" sibTransId="{DD0543B8-A54D-4641-A7DF-67F22F127742}"/>
    <dgm:cxn modelId="{3AEBCD6F-7992-4C3E-A0C3-6066735BB806}" type="presOf" srcId="{9E9ACD48-22CF-4F19-92D6-E41E5ECC8CB8}" destId="{8F311E20-FB05-451E-8B1A-5B0992D7F5BB}" srcOrd="0" destOrd="0" presId="urn:microsoft.com/office/officeart/2005/8/layout/cycle1"/>
    <dgm:cxn modelId="{58F3BFE4-98EC-42ED-B6C0-D535B6D888EC}" type="presOf" srcId="{C13F6B6E-DBA3-460A-A548-73E816521889}" destId="{25F92318-314F-43D2-8E68-2BFE37FA76F4}" srcOrd="0" destOrd="0" presId="urn:microsoft.com/office/officeart/2005/8/layout/cycle1"/>
    <dgm:cxn modelId="{AA237116-CE59-44A9-9ECF-4A26E8F3ED7C}" type="presOf" srcId="{DD0543B8-A54D-4641-A7DF-67F22F127742}" destId="{E823FCBA-8124-4F24-994E-1406FA303600}" srcOrd="0" destOrd="0" presId="urn:microsoft.com/office/officeart/2005/8/layout/cycle1"/>
    <dgm:cxn modelId="{34B8AFCC-81EA-4CDF-8117-F10950B9FEBD}" type="presOf" srcId="{0BF9561B-F463-4CE8-88FE-548944A118D4}" destId="{81D4B5ED-FE9A-4E82-98F1-CA489F602BE3}" srcOrd="0" destOrd="0" presId="urn:microsoft.com/office/officeart/2005/8/layout/cycle1"/>
    <dgm:cxn modelId="{6401E224-022C-4488-9225-9425FC8E0D96}" srcId="{9E9ACD48-22CF-4F19-92D6-E41E5ECC8CB8}" destId="{46CC0972-6389-40F8-949A-2FE4ADE7FD0C}" srcOrd="4" destOrd="0" parTransId="{77E694CC-0855-470D-9984-103F5A2E2F99}" sibTransId="{C4A7E26F-93D9-42C1-A1E8-48CAF8B2F37F}"/>
    <dgm:cxn modelId="{56087A2D-676E-48AB-8DDE-8C7ADE5A2221}" type="presOf" srcId="{782724F3-6484-4D55-AC08-030F0A64E2A2}" destId="{50BB3117-518A-44C8-87E3-E062D218CE87}" srcOrd="0" destOrd="0" presId="urn:microsoft.com/office/officeart/2005/8/layout/cycle1"/>
    <dgm:cxn modelId="{6B39152A-3F08-4C15-AF42-6642910FCEA1}" type="presOf" srcId="{C9845818-202A-40EC-B689-6AFA060DE853}" destId="{3966495A-C28D-449B-88BA-32818696E81B}" srcOrd="0" destOrd="0" presId="urn:microsoft.com/office/officeart/2005/8/layout/cycle1"/>
    <dgm:cxn modelId="{0C2BB587-70E0-4843-900E-AD249B363BAE}" srcId="{9E9ACD48-22CF-4F19-92D6-E41E5ECC8CB8}" destId="{E1AE3D51-6E0F-48AD-9CCB-F4388CE07C4E}" srcOrd="1" destOrd="0" parTransId="{0E636953-76BD-4A0A-93DE-C28F9326B389}" sibTransId="{782724F3-6484-4D55-AC08-030F0A64E2A2}"/>
    <dgm:cxn modelId="{49BA7120-2F70-431E-BAA1-3428AF038DFF}" srcId="{9E9ACD48-22CF-4F19-92D6-E41E5ECC8CB8}" destId="{C13F6B6E-DBA3-460A-A548-73E816521889}" srcOrd="5" destOrd="0" parTransId="{E65F70F9-5DD2-4F2F-9F4A-271C170081BE}" sibTransId="{5D256F7E-EBB8-4585-8605-3D915E1ECF7D}"/>
    <dgm:cxn modelId="{6322BFAA-5EAE-4A47-97CC-F47017B51FA6}" type="presOf" srcId="{E7185B8A-C701-45F9-AC26-3FE22EC7CE08}" destId="{FB964F44-C0A4-414D-B29E-0A35684CFB22}" srcOrd="0" destOrd="0" presId="urn:microsoft.com/office/officeart/2005/8/layout/cycle1"/>
    <dgm:cxn modelId="{0F16CA3E-23BE-4769-80AD-0308654FE8C9}" srcId="{9E9ACD48-22CF-4F19-92D6-E41E5ECC8CB8}" destId="{4366A889-B964-4859-81B4-C51265F66E36}" srcOrd="3" destOrd="0" parTransId="{4A3B552E-F22D-404A-9374-A5822EE5B6A8}" sibTransId="{AE15832C-E1AD-45AA-8AA4-2085C106EFF0}"/>
    <dgm:cxn modelId="{A0C0DFB8-FDA7-4141-9EC4-5214C3A3FEB1}" srcId="{9E9ACD48-22CF-4F19-92D6-E41E5ECC8CB8}" destId="{E2B1C977-396C-4AC6-8D91-8BE8D7910B16}" srcOrd="6" destOrd="0" parTransId="{00B2151B-4C9F-4D7F-92D1-C7D29572D681}" sibTransId="{3206128B-4968-488A-AF72-E2C0540D7382}"/>
    <dgm:cxn modelId="{6EB5A4C1-F8D5-453C-B9BE-438AE61547F9}" srcId="{9E9ACD48-22CF-4F19-92D6-E41E5ECC8CB8}" destId="{0BF9561B-F463-4CE8-88FE-548944A118D4}" srcOrd="2" destOrd="0" parTransId="{A2F13715-240F-4BD2-B333-97EFEB313ED3}" sibTransId="{C9845818-202A-40EC-B689-6AFA060DE853}"/>
    <dgm:cxn modelId="{0B321916-ECEE-4008-9225-4B9A419AFE5A}" type="presOf" srcId="{3206128B-4968-488A-AF72-E2C0540D7382}" destId="{81EFA4EF-1A2D-4085-BA8E-B8BCE0933565}" srcOrd="0" destOrd="0" presId="urn:microsoft.com/office/officeart/2005/8/layout/cycle1"/>
    <dgm:cxn modelId="{C50DB492-2B9C-4A7F-B981-2FE8109A89AC}" type="presOf" srcId="{C4A7E26F-93D9-42C1-A1E8-48CAF8B2F37F}" destId="{EE5656A1-A06B-417D-9537-404028696AD7}" srcOrd="0" destOrd="0" presId="urn:microsoft.com/office/officeart/2005/8/layout/cycle1"/>
    <dgm:cxn modelId="{4E593314-C353-4762-BDA4-985EC26C264F}" type="presOf" srcId="{AE15832C-E1AD-45AA-8AA4-2085C106EFF0}" destId="{7440C800-064F-46BB-A855-867BF0EF8B67}" srcOrd="0" destOrd="0" presId="urn:microsoft.com/office/officeart/2005/8/layout/cycle1"/>
    <dgm:cxn modelId="{6A31252B-F64F-46B1-942E-813C13DAA9B8}" type="presOf" srcId="{5D256F7E-EBB8-4585-8605-3D915E1ECF7D}" destId="{5041F30B-8BBF-444E-B38E-EB38D599678C}" srcOrd="0" destOrd="0" presId="urn:microsoft.com/office/officeart/2005/8/layout/cycle1"/>
    <dgm:cxn modelId="{577C7450-48B7-4FDB-9A67-422591FEC678}" type="presOf" srcId="{46CC0972-6389-40F8-949A-2FE4ADE7FD0C}" destId="{9F8977FF-015A-4913-82D6-B136C3EB86AC}" srcOrd="0" destOrd="0" presId="urn:microsoft.com/office/officeart/2005/8/layout/cycle1"/>
    <dgm:cxn modelId="{A9BCAAD0-4B9B-45B7-9D27-DE8BB0C9DF89}" type="presOf" srcId="{4366A889-B964-4859-81B4-C51265F66E36}" destId="{DE98EEF8-414A-4CFA-8131-69F607B03B55}" srcOrd="0" destOrd="0" presId="urn:microsoft.com/office/officeart/2005/8/layout/cycle1"/>
    <dgm:cxn modelId="{5BFE9765-F79F-44F5-84DF-4985FD1203CC}" type="presOf" srcId="{E2B1C977-396C-4AC6-8D91-8BE8D7910B16}" destId="{E2E7EB5B-56B0-467E-8A35-EBB79C4EF200}" srcOrd="0" destOrd="0" presId="urn:microsoft.com/office/officeart/2005/8/layout/cycle1"/>
    <dgm:cxn modelId="{DE7F9048-9E1F-4760-A319-C66E5409C98B}" type="presOf" srcId="{E1AE3D51-6E0F-48AD-9CCB-F4388CE07C4E}" destId="{198226FB-B14A-4D92-9E1E-1AD20D100BC3}" srcOrd="0" destOrd="0" presId="urn:microsoft.com/office/officeart/2005/8/layout/cycle1"/>
    <dgm:cxn modelId="{B6E60C15-5C94-4BA9-893A-70EC21E9DFD4}" type="presParOf" srcId="{8F311E20-FB05-451E-8B1A-5B0992D7F5BB}" destId="{6A80AC9E-4CA8-4DDE-ABEC-30D4392CBF98}" srcOrd="0" destOrd="0" presId="urn:microsoft.com/office/officeart/2005/8/layout/cycle1"/>
    <dgm:cxn modelId="{2A5C866F-AECA-4B52-984F-70C9B797C62E}" type="presParOf" srcId="{8F311E20-FB05-451E-8B1A-5B0992D7F5BB}" destId="{FB964F44-C0A4-414D-B29E-0A35684CFB22}" srcOrd="1" destOrd="0" presId="urn:microsoft.com/office/officeart/2005/8/layout/cycle1"/>
    <dgm:cxn modelId="{FBEE7E5D-25AC-4969-AFED-2E9E6E035EA7}" type="presParOf" srcId="{8F311E20-FB05-451E-8B1A-5B0992D7F5BB}" destId="{E823FCBA-8124-4F24-994E-1406FA303600}" srcOrd="2" destOrd="0" presId="urn:microsoft.com/office/officeart/2005/8/layout/cycle1"/>
    <dgm:cxn modelId="{D3431E00-0459-4F7E-BC34-98E8277A42CF}" type="presParOf" srcId="{8F311E20-FB05-451E-8B1A-5B0992D7F5BB}" destId="{261D32AB-6E86-4281-8E40-682354D9A972}" srcOrd="3" destOrd="0" presId="urn:microsoft.com/office/officeart/2005/8/layout/cycle1"/>
    <dgm:cxn modelId="{FDD16424-7BE7-418E-9FEF-1422257FF2EC}" type="presParOf" srcId="{8F311E20-FB05-451E-8B1A-5B0992D7F5BB}" destId="{198226FB-B14A-4D92-9E1E-1AD20D100BC3}" srcOrd="4" destOrd="0" presId="urn:microsoft.com/office/officeart/2005/8/layout/cycle1"/>
    <dgm:cxn modelId="{8677B924-ABDC-481A-9541-43F45E247490}" type="presParOf" srcId="{8F311E20-FB05-451E-8B1A-5B0992D7F5BB}" destId="{50BB3117-518A-44C8-87E3-E062D218CE87}" srcOrd="5" destOrd="0" presId="urn:microsoft.com/office/officeart/2005/8/layout/cycle1"/>
    <dgm:cxn modelId="{6A19DC70-DD43-4223-8A64-10760A462506}" type="presParOf" srcId="{8F311E20-FB05-451E-8B1A-5B0992D7F5BB}" destId="{6E0A7FD8-11A9-42F6-9FFE-138A0D61AB80}" srcOrd="6" destOrd="0" presId="urn:microsoft.com/office/officeart/2005/8/layout/cycle1"/>
    <dgm:cxn modelId="{E9BB1F8D-3111-4693-B7AB-ECE79F99C04B}" type="presParOf" srcId="{8F311E20-FB05-451E-8B1A-5B0992D7F5BB}" destId="{81D4B5ED-FE9A-4E82-98F1-CA489F602BE3}" srcOrd="7" destOrd="0" presId="urn:microsoft.com/office/officeart/2005/8/layout/cycle1"/>
    <dgm:cxn modelId="{BC983C39-D8E3-41DD-BD17-713DC5C7487D}" type="presParOf" srcId="{8F311E20-FB05-451E-8B1A-5B0992D7F5BB}" destId="{3966495A-C28D-449B-88BA-32818696E81B}" srcOrd="8" destOrd="0" presId="urn:microsoft.com/office/officeart/2005/8/layout/cycle1"/>
    <dgm:cxn modelId="{875D8021-81A4-4EDA-99B2-273E077D546B}" type="presParOf" srcId="{8F311E20-FB05-451E-8B1A-5B0992D7F5BB}" destId="{5C190073-3958-44A8-9B9E-37C3E361BA01}" srcOrd="9" destOrd="0" presId="urn:microsoft.com/office/officeart/2005/8/layout/cycle1"/>
    <dgm:cxn modelId="{C2BC912D-FD75-494E-B5AE-97CDF37799DF}" type="presParOf" srcId="{8F311E20-FB05-451E-8B1A-5B0992D7F5BB}" destId="{DE98EEF8-414A-4CFA-8131-69F607B03B55}" srcOrd="10" destOrd="0" presId="urn:microsoft.com/office/officeart/2005/8/layout/cycle1"/>
    <dgm:cxn modelId="{E5E85561-2FE0-4605-9DA6-B103688BF7BE}" type="presParOf" srcId="{8F311E20-FB05-451E-8B1A-5B0992D7F5BB}" destId="{7440C800-064F-46BB-A855-867BF0EF8B67}" srcOrd="11" destOrd="0" presId="urn:microsoft.com/office/officeart/2005/8/layout/cycle1"/>
    <dgm:cxn modelId="{E6E0121D-AA90-4DFE-AECB-293E4918302A}" type="presParOf" srcId="{8F311E20-FB05-451E-8B1A-5B0992D7F5BB}" destId="{90311D24-E4B2-4F79-8856-9012DD5F39A4}" srcOrd="12" destOrd="0" presId="urn:microsoft.com/office/officeart/2005/8/layout/cycle1"/>
    <dgm:cxn modelId="{A70F4821-FAF2-493F-8881-2EAA7FD408B6}" type="presParOf" srcId="{8F311E20-FB05-451E-8B1A-5B0992D7F5BB}" destId="{9F8977FF-015A-4913-82D6-B136C3EB86AC}" srcOrd="13" destOrd="0" presId="urn:microsoft.com/office/officeart/2005/8/layout/cycle1"/>
    <dgm:cxn modelId="{82DD4ACD-0F93-498F-B4C1-914BB36C22C2}" type="presParOf" srcId="{8F311E20-FB05-451E-8B1A-5B0992D7F5BB}" destId="{EE5656A1-A06B-417D-9537-404028696AD7}" srcOrd="14" destOrd="0" presId="urn:microsoft.com/office/officeart/2005/8/layout/cycle1"/>
    <dgm:cxn modelId="{B74E3677-A3A9-4227-BBD6-D4B082230A61}" type="presParOf" srcId="{8F311E20-FB05-451E-8B1A-5B0992D7F5BB}" destId="{35A8BBEC-8FBA-4AD0-987D-4A6EF9A183C7}" srcOrd="15" destOrd="0" presId="urn:microsoft.com/office/officeart/2005/8/layout/cycle1"/>
    <dgm:cxn modelId="{A87575BD-AC27-4FB9-8F04-68325B177C5A}" type="presParOf" srcId="{8F311E20-FB05-451E-8B1A-5B0992D7F5BB}" destId="{25F92318-314F-43D2-8E68-2BFE37FA76F4}" srcOrd="16" destOrd="0" presId="urn:microsoft.com/office/officeart/2005/8/layout/cycle1"/>
    <dgm:cxn modelId="{5599702A-9C39-4112-8C20-C787542E3E89}" type="presParOf" srcId="{8F311E20-FB05-451E-8B1A-5B0992D7F5BB}" destId="{5041F30B-8BBF-444E-B38E-EB38D599678C}" srcOrd="17" destOrd="0" presId="urn:microsoft.com/office/officeart/2005/8/layout/cycle1"/>
    <dgm:cxn modelId="{2CEA5AAB-1586-45DE-9A2A-8CCED96F4DE7}" type="presParOf" srcId="{8F311E20-FB05-451E-8B1A-5B0992D7F5BB}" destId="{1D5643F8-763A-4D8E-8C01-1BD9C50E3232}" srcOrd="18" destOrd="0" presId="urn:microsoft.com/office/officeart/2005/8/layout/cycle1"/>
    <dgm:cxn modelId="{496D490A-AA7F-4EDA-B0A2-572C5057586D}" type="presParOf" srcId="{8F311E20-FB05-451E-8B1A-5B0992D7F5BB}" destId="{E2E7EB5B-56B0-467E-8A35-EBB79C4EF200}" srcOrd="19" destOrd="0" presId="urn:microsoft.com/office/officeart/2005/8/layout/cycle1"/>
    <dgm:cxn modelId="{6B529653-4CE9-498C-9710-49B522806F91}" type="presParOf" srcId="{8F311E20-FB05-451E-8B1A-5B0992D7F5BB}" destId="{81EFA4EF-1A2D-4085-BA8E-B8BCE0933565}" srcOrd="20"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D658D893-7BE7-4B4B-8148-AB2287496F55}" type="doc">
      <dgm:prSet loTypeId="urn:microsoft.com/office/officeart/2005/8/layout/funnel1" loCatId="process" qsTypeId="urn:microsoft.com/office/officeart/2005/8/quickstyle/simple5" qsCatId="simple" csTypeId="urn:microsoft.com/office/officeart/2005/8/colors/accent1_2" csCatId="accent1" phldr="1"/>
      <dgm:spPr/>
    </dgm:pt>
    <dgm:pt modelId="{D950952D-31ED-4D96-A889-A49C9D291E0B}">
      <dgm:prSet phldrT="[Κείμενο]" custT="1"/>
      <dgm:spPr/>
      <dgm:t>
        <a:bodyPr/>
        <a:lstStyle/>
        <a:p>
          <a:r>
            <a:rPr lang="el-GR" sz="1400" b="1" dirty="0">
              <a:solidFill>
                <a:schemeClr val="tx1"/>
              </a:solidFill>
              <a:latin typeface="Comic Sans MS" pitchFamily="66" charset="0"/>
            </a:rPr>
            <a:t>Διακοπή καπνίσματος </a:t>
          </a:r>
        </a:p>
      </dgm:t>
    </dgm:pt>
    <dgm:pt modelId="{089F1339-387E-47B2-B8B6-41D5863A699D}" type="parTrans" cxnId="{6DB4B5FB-C676-48C6-B1E5-4417E5045373}">
      <dgm:prSet/>
      <dgm:spPr/>
      <dgm:t>
        <a:bodyPr/>
        <a:lstStyle/>
        <a:p>
          <a:endParaRPr lang="el-GR"/>
        </a:p>
      </dgm:t>
    </dgm:pt>
    <dgm:pt modelId="{0F82CB81-C5B5-4802-8977-6E7D731798CF}" type="sibTrans" cxnId="{6DB4B5FB-C676-48C6-B1E5-4417E5045373}">
      <dgm:prSet/>
      <dgm:spPr/>
      <dgm:t>
        <a:bodyPr/>
        <a:lstStyle/>
        <a:p>
          <a:endParaRPr lang="el-GR"/>
        </a:p>
      </dgm:t>
    </dgm:pt>
    <dgm:pt modelId="{335DEF84-21E7-4138-B362-2D2333DDB68C}">
      <dgm:prSet phldrT="[Κείμενο]" custT="1"/>
      <dgm:spPr/>
      <dgm:t>
        <a:bodyPr/>
        <a:lstStyle/>
        <a:p>
          <a:r>
            <a:rPr lang="el-GR" sz="1400" b="1" dirty="0">
              <a:solidFill>
                <a:schemeClr val="tx1"/>
              </a:solidFill>
              <a:latin typeface="Comic Sans MS" pitchFamily="66" charset="0"/>
            </a:rPr>
            <a:t>Έλεγχος υπέρτασης </a:t>
          </a:r>
        </a:p>
      </dgm:t>
    </dgm:pt>
    <dgm:pt modelId="{9BBB8642-9B9E-4BC5-81EC-1171473280D8}" type="parTrans" cxnId="{AB2B267D-8D2C-466B-8629-EEE4F1A6AEAB}">
      <dgm:prSet/>
      <dgm:spPr/>
      <dgm:t>
        <a:bodyPr/>
        <a:lstStyle/>
        <a:p>
          <a:endParaRPr lang="el-GR"/>
        </a:p>
      </dgm:t>
    </dgm:pt>
    <dgm:pt modelId="{CBB2F10D-4D9F-49AF-AD34-CD01A9FE6F27}" type="sibTrans" cxnId="{AB2B267D-8D2C-466B-8629-EEE4F1A6AEAB}">
      <dgm:prSet/>
      <dgm:spPr/>
      <dgm:t>
        <a:bodyPr/>
        <a:lstStyle/>
        <a:p>
          <a:endParaRPr lang="el-GR"/>
        </a:p>
      </dgm:t>
    </dgm:pt>
    <dgm:pt modelId="{54872508-B38A-47FF-A4BD-E9CC09BC8062}">
      <dgm:prSet phldrT="[Κείμενο]" custT="1"/>
      <dgm:spPr/>
      <dgm:t>
        <a:bodyPr/>
        <a:lstStyle/>
        <a:p>
          <a:r>
            <a:rPr lang="el-GR" sz="2000" b="1" dirty="0">
              <a:solidFill>
                <a:schemeClr val="tx1"/>
              </a:solidFill>
              <a:latin typeface="Comic Sans MS" pitchFamily="66" charset="0"/>
            </a:rPr>
            <a:t>Μείωση καρδιαγγειακού κινδύνου  </a:t>
          </a:r>
        </a:p>
      </dgm:t>
    </dgm:pt>
    <dgm:pt modelId="{D9BA5EC1-057E-438B-9B04-272A98AE5633}" type="parTrans" cxnId="{41013006-CB44-4AFA-9333-09C56B2E0A71}">
      <dgm:prSet/>
      <dgm:spPr/>
      <dgm:t>
        <a:bodyPr/>
        <a:lstStyle/>
        <a:p>
          <a:endParaRPr lang="el-GR"/>
        </a:p>
      </dgm:t>
    </dgm:pt>
    <dgm:pt modelId="{646E422D-4B5F-4C04-8090-2BFE7D51943E}" type="sibTrans" cxnId="{41013006-CB44-4AFA-9333-09C56B2E0A71}">
      <dgm:prSet/>
      <dgm:spPr/>
      <dgm:t>
        <a:bodyPr/>
        <a:lstStyle/>
        <a:p>
          <a:endParaRPr lang="el-GR"/>
        </a:p>
      </dgm:t>
    </dgm:pt>
    <dgm:pt modelId="{53C1AD5D-343B-4D14-8729-0C67633D6562}">
      <dgm:prSet phldrT="[Κείμενο]" custT="1"/>
      <dgm:spPr/>
      <dgm:t>
        <a:bodyPr/>
        <a:lstStyle/>
        <a:p>
          <a:r>
            <a:rPr lang="el-GR" sz="1400" b="1" dirty="0">
              <a:solidFill>
                <a:schemeClr val="tx1"/>
              </a:solidFill>
              <a:latin typeface="Comic Sans MS" pitchFamily="66" charset="0"/>
            </a:rPr>
            <a:t>Έλεγχος  δυσλιπιδαιμίας </a:t>
          </a:r>
        </a:p>
      </dgm:t>
    </dgm:pt>
    <dgm:pt modelId="{80F059EC-6EEF-423D-8982-46D99B7CDA0B}" type="parTrans" cxnId="{F0038960-DBAE-4956-A392-E6176416B3AA}">
      <dgm:prSet/>
      <dgm:spPr/>
      <dgm:t>
        <a:bodyPr/>
        <a:lstStyle/>
        <a:p>
          <a:endParaRPr lang="el-GR"/>
        </a:p>
      </dgm:t>
    </dgm:pt>
    <dgm:pt modelId="{7E96C393-8A78-4249-97B9-87CDCE248849}" type="sibTrans" cxnId="{F0038960-DBAE-4956-A392-E6176416B3AA}">
      <dgm:prSet/>
      <dgm:spPr/>
      <dgm:t>
        <a:bodyPr/>
        <a:lstStyle/>
        <a:p>
          <a:endParaRPr lang="el-GR"/>
        </a:p>
      </dgm:t>
    </dgm:pt>
    <dgm:pt modelId="{8E5A6D89-5797-4BE3-B054-81D7F79092A8}" type="pres">
      <dgm:prSet presAssocID="{D658D893-7BE7-4B4B-8148-AB2287496F55}" presName="Name0" presStyleCnt="0">
        <dgm:presLayoutVars>
          <dgm:chMax val="4"/>
          <dgm:resizeHandles val="exact"/>
        </dgm:presLayoutVars>
      </dgm:prSet>
      <dgm:spPr/>
    </dgm:pt>
    <dgm:pt modelId="{0AC563D9-4A30-4E7D-9CBB-C7E71CE80580}" type="pres">
      <dgm:prSet presAssocID="{D658D893-7BE7-4B4B-8148-AB2287496F55}" presName="ellipse" presStyleLbl="trBgShp" presStyleIdx="0" presStyleCnt="1"/>
      <dgm:spPr/>
    </dgm:pt>
    <dgm:pt modelId="{67717432-4BD1-482C-9BB1-AF375D53198A}" type="pres">
      <dgm:prSet presAssocID="{D658D893-7BE7-4B4B-8148-AB2287496F55}" presName="arrow1" presStyleLbl="fgShp" presStyleIdx="0" presStyleCnt="1" custScaleX="87299" custScaleY="126680" custLinFactNeighborX="26507" custLinFactNeighborY="1692"/>
      <dgm:spPr/>
    </dgm:pt>
    <dgm:pt modelId="{D3E87670-B354-4747-A172-2E3C7C0A21EC}" type="pres">
      <dgm:prSet presAssocID="{D658D893-7BE7-4B4B-8148-AB2287496F55}" presName="rectangle" presStyleLbl="revTx" presStyleIdx="0" presStyleCnt="1" custScaleX="140477" custLinFactNeighborX="4762" custLinFactNeighborY="22547">
        <dgm:presLayoutVars>
          <dgm:bulletEnabled val="1"/>
        </dgm:presLayoutVars>
      </dgm:prSet>
      <dgm:spPr/>
      <dgm:t>
        <a:bodyPr/>
        <a:lstStyle/>
        <a:p>
          <a:endParaRPr lang="el-GR"/>
        </a:p>
      </dgm:t>
    </dgm:pt>
    <dgm:pt modelId="{0A629692-6E57-421F-BBB5-397526687204}" type="pres">
      <dgm:prSet presAssocID="{335DEF84-21E7-4138-B362-2D2333DDB68C}" presName="item1" presStyleLbl="node1" presStyleIdx="0" presStyleCnt="3" custScaleX="175938">
        <dgm:presLayoutVars>
          <dgm:bulletEnabled val="1"/>
        </dgm:presLayoutVars>
      </dgm:prSet>
      <dgm:spPr/>
      <dgm:t>
        <a:bodyPr/>
        <a:lstStyle/>
        <a:p>
          <a:endParaRPr lang="el-GR"/>
        </a:p>
      </dgm:t>
    </dgm:pt>
    <dgm:pt modelId="{592CC62F-AA3A-42E4-BB0E-DF2181EC4A24}" type="pres">
      <dgm:prSet presAssocID="{53C1AD5D-343B-4D14-8729-0C67633D6562}" presName="item2" presStyleLbl="node1" presStyleIdx="1" presStyleCnt="3" custScaleX="120147" custLinFactNeighborX="11269" custLinFactNeighborY="-24231">
        <dgm:presLayoutVars>
          <dgm:bulletEnabled val="1"/>
        </dgm:presLayoutVars>
      </dgm:prSet>
      <dgm:spPr/>
      <dgm:t>
        <a:bodyPr/>
        <a:lstStyle/>
        <a:p>
          <a:endParaRPr lang="el-GR"/>
        </a:p>
      </dgm:t>
    </dgm:pt>
    <dgm:pt modelId="{2BCA66C6-4F96-472B-9FF4-41E66A2E632F}" type="pres">
      <dgm:prSet presAssocID="{54872508-B38A-47FF-A4BD-E9CC09BC8062}" presName="item3" presStyleLbl="node1" presStyleIdx="2" presStyleCnt="3" custScaleX="134202" custScaleY="99612" custLinFactNeighborX="41863" custLinFactNeighborY="-3524">
        <dgm:presLayoutVars>
          <dgm:bulletEnabled val="1"/>
        </dgm:presLayoutVars>
      </dgm:prSet>
      <dgm:spPr/>
      <dgm:t>
        <a:bodyPr/>
        <a:lstStyle/>
        <a:p>
          <a:endParaRPr lang="el-GR"/>
        </a:p>
      </dgm:t>
    </dgm:pt>
    <dgm:pt modelId="{C50CB776-0FF3-47E5-8A6A-36F77D78EA03}" type="pres">
      <dgm:prSet presAssocID="{D658D893-7BE7-4B4B-8148-AB2287496F55}" presName="funnel" presStyleLbl="trAlignAcc1" presStyleIdx="0" presStyleCnt="1" custScaleX="125817" custScaleY="110026" custLinFactNeighborX="3615" custLinFactNeighborY="1614"/>
      <dgm:spPr/>
    </dgm:pt>
  </dgm:ptLst>
  <dgm:cxnLst>
    <dgm:cxn modelId="{3FCF3032-CF3F-432A-BAE8-5657582D446B}" type="presOf" srcId="{54872508-B38A-47FF-A4BD-E9CC09BC8062}" destId="{D3E87670-B354-4747-A172-2E3C7C0A21EC}" srcOrd="0" destOrd="0" presId="urn:microsoft.com/office/officeart/2005/8/layout/funnel1"/>
    <dgm:cxn modelId="{A9166B2B-3F3D-45F6-81C4-67C254755DC3}" type="presOf" srcId="{D950952D-31ED-4D96-A889-A49C9D291E0B}" destId="{2BCA66C6-4F96-472B-9FF4-41E66A2E632F}" srcOrd="0" destOrd="0" presId="urn:microsoft.com/office/officeart/2005/8/layout/funnel1"/>
    <dgm:cxn modelId="{41013006-CB44-4AFA-9333-09C56B2E0A71}" srcId="{D658D893-7BE7-4B4B-8148-AB2287496F55}" destId="{54872508-B38A-47FF-A4BD-E9CC09BC8062}" srcOrd="3" destOrd="0" parTransId="{D9BA5EC1-057E-438B-9B04-272A98AE5633}" sibTransId="{646E422D-4B5F-4C04-8090-2BFE7D51943E}"/>
    <dgm:cxn modelId="{AB2B267D-8D2C-466B-8629-EEE4F1A6AEAB}" srcId="{D658D893-7BE7-4B4B-8148-AB2287496F55}" destId="{335DEF84-21E7-4138-B362-2D2333DDB68C}" srcOrd="1" destOrd="0" parTransId="{9BBB8642-9B9E-4BC5-81EC-1171473280D8}" sibTransId="{CBB2F10D-4D9F-49AF-AD34-CD01A9FE6F27}"/>
    <dgm:cxn modelId="{A28B54FD-884D-475D-A70D-4C25EA6B4993}" type="presOf" srcId="{D658D893-7BE7-4B4B-8148-AB2287496F55}" destId="{8E5A6D89-5797-4BE3-B054-81D7F79092A8}" srcOrd="0" destOrd="0" presId="urn:microsoft.com/office/officeart/2005/8/layout/funnel1"/>
    <dgm:cxn modelId="{6DB4B5FB-C676-48C6-B1E5-4417E5045373}" srcId="{D658D893-7BE7-4B4B-8148-AB2287496F55}" destId="{D950952D-31ED-4D96-A889-A49C9D291E0B}" srcOrd="0" destOrd="0" parTransId="{089F1339-387E-47B2-B8B6-41D5863A699D}" sibTransId="{0F82CB81-C5B5-4802-8977-6E7D731798CF}"/>
    <dgm:cxn modelId="{F0038960-DBAE-4956-A392-E6176416B3AA}" srcId="{D658D893-7BE7-4B4B-8148-AB2287496F55}" destId="{53C1AD5D-343B-4D14-8729-0C67633D6562}" srcOrd="2" destOrd="0" parTransId="{80F059EC-6EEF-423D-8982-46D99B7CDA0B}" sibTransId="{7E96C393-8A78-4249-97B9-87CDCE248849}"/>
    <dgm:cxn modelId="{38D51B09-B634-4D59-AEFE-F39F919E2533}" type="presOf" srcId="{53C1AD5D-343B-4D14-8729-0C67633D6562}" destId="{0A629692-6E57-421F-BBB5-397526687204}" srcOrd="0" destOrd="0" presId="urn:microsoft.com/office/officeart/2005/8/layout/funnel1"/>
    <dgm:cxn modelId="{B5C2CC3B-D973-4F44-91D3-6D7789F28B09}" type="presOf" srcId="{335DEF84-21E7-4138-B362-2D2333DDB68C}" destId="{592CC62F-AA3A-42E4-BB0E-DF2181EC4A24}" srcOrd="0" destOrd="0" presId="urn:microsoft.com/office/officeart/2005/8/layout/funnel1"/>
    <dgm:cxn modelId="{39DE98AD-72E5-4E5A-A603-20FD3EF3E939}" type="presParOf" srcId="{8E5A6D89-5797-4BE3-B054-81D7F79092A8}" destId="{0AC563D9-4A30-4E7D-9CBB-C7E71CE80580}" srcOrd="0" destOrd="0" presId="urn:microsoft.com/office/officeart/2005/8/layout/funnel1"/>
    <dgm:cxn modelId="{C4242ABD-81EA-48C0-AABA-10DAD16D556B}" type="presParOf" srcId="{8E5A6D89-5797-4BE3-B054-81D7F79092A8}" destId="{67717432-4BD1-482C-9BB1-AF375D53198A}" srcOrd="1" destOrd="0" presId="urn:microsoft.com/office/officeart/2005/8/layout/funnel1"/>
    <dgm:cxn modelId="{277633FC-E9A1-461F-9954-1F0A383636AB}" type="presParOf" srcId="{8E5A6D89-5797-4BE3-B054-81D7F79092A8}" destId="{D3E87670-B354-4747-A172-2E3C7C0A21EC}" srcOrd="2" destOrd="0" presId="urn:microsoft.com/office/officeart/2005/8/layout/funnel1"/>
    <dgm:cxn modelId="{14804AAD-DECF-46C9-B910-0A53BFA8D740}" type="presParOf" srcId="{8E5A6D89-5797-4BE3-B054-81D7F79092A8}" destId="{0A629692-6E57-421F-BBB5-397526687204}" srcOrd="3" destOrd="0" presId="urn:microsoft.com/office/officeart/2005/8/layout/funnel1"/>
    <dgm:cxn modelId="{2D910EDC-5193-476A-ACDC-BE4EBAB64CCA}" type="presParOf" srcId="{8E5A6D89-5797-4BE3-B054-81D7F79092A8}" destId="{592CC62F-AA3A-42E4-BB0E-DF2181EC4A24}" srcOrd="4" destOrd="0" presId="urn:microsoft.com/office/officeart/2005/8/layout/funnel1"/>
    <dgm:cxn modelId="{9CF3A051-B25B-4339-99F3-7D539228D49D}" type="presParOf" srcId="{8E5A6D89-5797-4BE3-B054-81D7F79092A8}" destId="{2BCA66C6-4F96-472B-9FF4-41E66A2E632F}" srcOrd="5" destOrd="0" presId="urn:microsoft.com/office/officeart/2005/8/layout/funnel1"/>
    <dgm:cxn modelId="{C4292453-CD6B-4110-A523-463A1EFCCA7B}" type="presParOf" srcId="{8E5A6D89-5797-4BE3-B054-81D7F79092A8}" destId="{C50CB776-0FF3-47E5-8A6A-36F77D78EA03}"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B92606C-56F8-4BAC-B997-D17557D34774}" type="doc">
      <dgm:prSet loTypeId="urn:microsoft.com/office/officeart/2005/8/layout/hierarchy6" loCatId="hierarchy" qsTypeId="urn:microsoft.com/office/officeart/2005/8/quickstyle/simple5" qsCatId="simple" csTypeId="urn:microsoft.com/office/officeart/2005/8/colors/accent1_2" csCatId="accent1" phldr="1"/>
      <dgm:spPr/>
      <dgm:t>
        <a:bodyPr/>
        <a:lstStyle/>
        <a:p>
          <a:endParaRPr lang="el-GR"/>
        </a:p>
      </dgm:t>
    </dgm:pt>
    <dgm:pt modelId="{FDFADDD6-D4DB-4205-9C1D-A0ECACAA7288}">
      <dgm:prSet phldrT="[Κείμενο]" custT="1"/>
      <dgm:spPr/>
      <dgm:t>
        <a:bodyPr/>
        <a:lstStyle/>
        <a:p>
          <a:r>
            <a:rPr lang="el-GR" sz="1800" b="1" dirty="0">
              <a:latin typeface="Comic Sans MS" pitchFamily="66" charset="0"/>
            </a:rPr>
            <a:t>Θεραπεία λοίμωξης </a:t>
          </a:r>
        </a:p>
      </dgm:t>
    </dgm:pt>
    <dgm:pt modelId="{D0C81D60-3A1B-4BB7-A48E-CA9FCAA3F524}" type="parTrans" cxnId="{DC005C17-2E9C-4FF7-9625-A9176AC7CE16}">
      <dgm:prSet/>
      <dgm:spPr/>
      <dgm:t>
        <a:bodyPr/>
        <a:lstStyle/>
        <a:p>
          <a:endParaRPr lang="el-GR"/>
        </a:p>
      </dgm:t>
    </dgm:pt>
    <dgm:pt modelId="{33549730-BD09-406D-90AF-B00B83F6AA4F}" type="sibTrans" cxnId="{DC005C17-2E9C-4FF7-9625-A9176AC7CE16}">
      <dgm:prSet/>
      <dgm:spPr/>
      <dgm:t>
        <a:bodyPr/>
        <a:lstStyle/>
        <a:p>
          <a:endParaRPr lang="el-GR"/>
        </a:p>
      </dgm:t>
    </dgm:pt>
    <dgm:pt modelId="{DDD0098E-6BB3-4BE1-BE72-45E224471A8C}">
      <dgm:prSet phldrT="[Κείμενο]" custT="1"/>
      <dgm:spPr/>
      <dgm:t>
        <a:bodyPr/>
        <a:lstStyle/>
        <a:p>
          <a:r>
            <a:rPr lang="el-GR" sz="1500" b="1" dirty="0">
              <a:latin typeface="Comic Sans MS" pitchFamily="66" charset="0"/>
            </a:rPr>
            <a:t>Επιφανειακό έλκος με ήπια λοίμωξη δέρματος </a:t>
          </a:r>
        </a:p>
      </dgm:t>
    </dgm:pt>
    <dgm:pt modelId="{0EE2E21F-3515-4E66-8430-EB128DD4DD57}" type="parTrans" cxnId="{DF8A596C-D175-4757-9EB0-DEBEDEB64DDD}">
      <dgm:prSet/>
      <dgm:spPr/>
      <dgm:t>
        <a:bodyPr/>
        <a:lstStyle/>
        <a:p>
          <a:endParaRPr lang="el-GR"/>
        </a:p>
      </dgm:t>
    </dgm:pt>
    <dgm:pt modelId="{B3C00B41-8B29-4B68-9ABA-FDF88FA4DB79}" type="sibTrans" cxnId="{DF8A596C-D175-4757-9EB0-DEBEDEB64DDD}">
      <dgm:prSet/>
      <dgm:spPr/>
      <dgm:t>
        <a:bodyPr/>
        <a:lstStyle/>
        <a:p>
          <a:endParaRPr lang="el-GR"/>
        </a:p>
      </dgm:t>
    </dgm:pt>
    <dgm:pt modelId="{ECC89877-668C-4B7E-9E22-D7D41A877B84}">
      <dgm:prSet phldrT="[Κείμενο]" custT="1"/>
      <dgm:spPr/>
      <dgm:t>
        <a:bodyPr/>
        <a:lstStyle/>
        <a:p>
          <a:r>
            <a:rPr lang="el-GR" sz="1500" b="1" dirty="0">
              <a:latin typeface="Comic Sans MS" pitchFamily="66" charset="0"/>
            </a:rPr>
            <a:t>Αφαίρεση όλων των νεκρωμένων ιστών </a:t>
          </a:r>
        </a:p>
      </dgm:t>
    </dgm:pt>
    <dgm:pt modelId="{2F55612F-AA9C-49A1-891A-D07080948440}" type="parTrans" cxnId="{0E9A5FD6-5DAC-4C40-837B-05974C497A26}">
      <dgm:prSet/>
      <dgm:spPr/>
      <dgm:t>
        <a:bodyPr/>
        <a:lstStyle/>
        <a:p>
          <a:endParaRPr lang="el-GR"/>
        </a:p>
      </dgm:t>
    </dgm:pt>
    <dgm:pt modelId="{606462A5-909C-4F9A-995D-29F6E087F8F7}" type="sibTrans" cxnId="{0E9A5FD6-5DAC-4C40-837B-05974C497A26}">
      <dgm:prSet/>
      <dgm:spPr/>
      <dgm:t>
        <a:bodyPr/>
        <a:lstStyle/>
        <a:p>
          <a:endParaRPr lang="el-GR"/>
        </a:p>
      </dgm:t>
    </dgm:pt>
    <dgm:pt modelId="{9DE22AC2-FFDA-4C50-B51E-F6B95D3E48C4}">
      <dgm:prSet phldrT="[Κείμενο]" custT="1"/>
      <dgm:spPr/>
      <dgm:t>
        <a:bodyPr/>
        <a:lstStyle/>
        <a:p>
          <a:r>
            <a:rPr lang="el-GR" sz="1500" b="1" dirty="0">
              <a:latin typeface="Comic Sans MS" pitchFamily="66" charset="0"/>
            </a:rPr>
            <a:t>Από του στόματος αντιβιοτικά κατά του </a:t>
          </a:r>
          <a:r>
            <a:rPr lang="en-US" sz="1500" b="1" dirty="0">
              <a:latin typeface="Comic Sans MS" pitchFamily="66" charset="0"/>
            </a:rPr>
            <a:t>S.</a:t>
          </a:r>
          <a:r>
            <a:rPr lang="el-GR" sz="1500" b="1" dirty="0">
              <a:latin typeface="Comic Sans MS" pitchFamily="66" charset="0"/>
            </a:rPr>
            <a:t> </a:t>
          </a:r>
          <a:r>
            <a:rPr lang="en-US" sz="1500" b="1" dirty="0">
              <a:latin typeface="Comic Sans MS" pitchFamily="66" charset="0"/>
            </a:rPr>
            <a:t>Aureus</a:t>
          </a:r>
          <a:r>
            <a:rPr lang="el-GR" sz="1500" b="1" dirty="0">
              <a:latin typeface="Comic Sans MS" pitchFamily="66" charset="0"/>
            </a:rPr>
            <a:t> &amp; των στρεπτοκόκκων </a:t>
          </a:r>
        </a:p>
      </dgm:t>
    </dgm:pt>
    <dgm:pt modelId="{22038886-FEF6-4EEB-B8D6-E8197A73C979}" type="parTrans" cxnId="{20A929BB-C851-480D-837A-7479337C1841}">
      <dgm:prSet/>
      <dgm:spPr/>
      <dgm:t>
        <a:bodyPr/>
        <a:lstStyle/>
        <a:p>
          <a:endParaRPr lang="el-GR"/>
        </a:p>
      </dgm:t>
    </dgm:pt>
    <dgm:pt modelId="{41AC5A08-EFC4-4B4E-B279-B3067F14192E}" type="sibTrans" cxnId="{20A929BB-C851-480D-837A-7479337C1841}">
      <dgm:prSet/>
      <dgm:spPr/>
      <dgm:t>
        <a:bodyPr/>
        <a:lstStyle/>
        <a:p>
          <a:endParaRPr lang="el-GR"/>
        </a:p>
      </dgm:t>
    </dgm:pt>
    <dgm:pt modelId="{C941EC54-A5A9-4DB0-9172-510C56A3CC4E}">
      <dgm:prSet phldrT="[Κείμενο]" custT="1"/>
      <dgm:spPr/>
      <dgm:t>
        <a:bodyPr/>
        <a:lstStyle/>
        <a:p>
          <a:r>
            <a:rPr lang="el-GR" sz="1500" b="1" dirty="0">
              <a:latin typeface="Comic Sans MS" pitchFamily="66" charset="0"/>
            </a:rPr>
            <a:t>Εν τω βάθει μέτρια έως σοβαρή λοίμωξη</a:t>
          </a:r>
        </a:p>
        <a:p>
          <a:r>
            <a:rPr lang="el-GR" sz="1500" b="1" dirty="0">
              <a:latin typeface="Comic Sans MS" pitchFamily="66" charset="0"/>
            </a:rPr>
            <a:t>(απειλητική για το μέλος)  </a:t>
          </a:r>
        </a:p>
      </dgm:t>
    </dgm:pt>
    <dgm:pt modelId="{C6A8587B-035B-4BC5-BEE8-DE7F336262E3}" type="parTrans" cxnId="{61D2657E-EB69-4D3E-85E3-AB2ECACABEB6}">
      <dgm:prSet/>
      <dgm:spPr/>
      <dgm:t>
        <a:bodyPr/>
        <a:lstStyle/>
        <a:p>
          <a:endParaRPr lang="el-GR"/>
        </a:p>
      </dgm:t>
    </dgm:pt>
    <dgm:pt modelId="{6A22D580-C521-4AB7-B171-7723EAAABCE4}" type="sibTrans" cxnId="{61D2657E-EB69-4D3E-85E3-AB2ECACABEB6}">
      <dgm:prSet/>
      <dgm:spPr/>
      <dgm:t>
        <a:bodyPr/>
        <a:lstStyle/>
        <a:p>
          <a:endParaRPr lang="el-GR"/>
        </a:p>
      </dgm:t>
    </dgm:pt>
    <dgm:pt modelId="{C3417B10-D2D5-45AD-8D5E-93D5C151F223}">
      <dgm:prSet phldrT="[Κείμενο]" custT="1"/>
      <dgm:spPr/>
      <dgm:t>
        <a:bodyPr/>
        <a:lstStyle/>
        <a:p>
          <a:r>
            <a:rPr lang="el-GR" sz="1500" dirty="0">
              <a:latin typeface="Comic Sans MS" pitchFamily="66" charset="0"/>
            </a:rPr>
            <a:t>*  </a:t>
          </a:r>
          <a:r>
            <a:rPr lang="el-GR" sz="1500" b="1" dirty="0">
              <a:latin typeface="Comic Sans MS" pitchFamily="66" charset="0"/>
            </a:rPr>
            <a:t>Χειρουργική παροχεύτευση  με αφαίρεση νεκρωμένων ιστών &amp; οστών που έχουν προσβληθεί                  *  Επαναγγείωση  εάν χρειάζεται                   * αντιβιοτικά ευρέος φάσματος  ενδοφλεβίως</a:t>
          </a:r>
        </a:p>
      </dgm:t>
    </dgm:pt>
    <dgm:pt modelId="{3A298AB7-F724-4B73-B659-3CFC0823C589}" type="parTrans" cxnId="{0E9D23F5-E6E4-44F3-8121-0F931457D92F}">
      <dgm:prSet/>
      <dgm:spPr/>
      <dgm:t>
        <a:bodyPr/>
        <a:lstStyle/>
        <a:p>
          <a:endParaRPr lang="el-GR"/>
        </a:p>
      </dgm:t>
    </dgm:pt>
    <dgm:pt modelId="{D5B8A486-2B32-461F-8EF6-DD18914CB953}" type="sibTrans" cxnId="{0E9D23F5-E6E4-44F3-8121-0F931457D92F}">
      <dgm:prSet/>
      <dgm:spPr/>
      <dgm:t>
        <a:bodyPr/>
        <a:lstStyle/>
        <a:p>
          <a:endParaRPr lang="el-GR"/>
        </a:p>
      </dgm:t>
    </dgm:pt>
    <dgm:pt modelId="{562A93E5-4D1D-41F7-93E2-C30B69C1D5DB}">
      <dgm:prSet phldrT="[Κείμενο]" phldr="1" custT="1"/>
      <dgm:spPr/>
      <dgm:t>
        <a:bodyPr/>
        <a:lstStyle/>
        <a:p>
          <a:endParaRPr lang="el-GR" sz="1500" dirty="0">
            <a:latin typeface="Comic Sans MS" pitchFamily="66" charset="0"/>
          </a:endParaRPr>
        </a:p>
      </dgm:t>
    </dgm:pt>
    <dgm:pt modelId="{7A7C650D-DE3B-47A8-AB96-2CBBACD69D64}" type="parTrans" cxnId="{302BE1FA-D690-48FA-A8F0-15ABF047FD0F}">
      <dgm:prSet/>
      <dgm:spPr/>
      <dgm:t>
        <a:bodyPr/>
        <a:lstStyle/>
        <a:p>
          <a:endParaRPr lang="el-GR"/>
        </a:p>
      </dgm:t>
    </dgm:pt>
    <dgm:pt modelId="{C014FF52-A568-4B26-8934-CBCB00BC8D1B}" type="sibTrans" cxnId="{302BE1FA-D690-48FA-A8F0-15ABF047FD0F}">
      <dgm:prSet/>
      <dgm:spPr/>
      <dgm:t>
        <a:bodyPr/>
        <a:lstStyle/>
        <a:p>
          <a:endParaRPr lang="el-GR"/>
        </a:p>
      </dgm:t>
    </dgm:pt>
    <dgm:pt modelId="{F624862A-0926-4199-B1EA-138391E90963}" type="pres">
      <dgm:prSet presAssocID="{8B92606C-56F8-4BAC-B997-D17557D34774}" presName="mainComposite" presStyleCnt="0">
        <dgm:presLayoutVars>
          <dgm:chPref val="1"/>
          <dgm:dir/>
          <dgm:animOne val="branch"/>
          <dgm:animLvl val="lvl"/>
          <dgm:resizeHandles val="exact"/>
        </dgm:presLayoutVars>
      </dgm:prSet>
      <dgm:spPr/>
      <dgm:t>
        <a:bodyPr/>
        <a:lstStyle/>
        <a:p>
          <a:endParaRPr lang="el-GR"/>
        </a:p>
      </dgm:t>
    </dgm:pt>
    <dgm:pt modelId="{38D04479-726E-4A6F-9A52-F38E89E596E0}" type="pres">
      <dgm:prSet presAssocID="{8B92606C-56F8-4BAC-B997-D17557D34774}" presName="hierFlow" presStyleCnt="0"/>
      <dgm:spPr/>
    </dgm:pt>
    <dgm:pt modelId="{DCF21FBD-75FB-4270-84AF-48428EFB3CC8}" type="pres">
      <dgm:prSet presAssocID="{8B92606C-56F8-4BAC-B997-D17557D34774}" presName="firstBuf" presStyleCnt="0"/>
      <dgm:spPr/>
    </dgm:pt>
    <dgm:pt modelId="{8B4F499E-A328-40EA-BE8D-99EA3557538A}" type="pres">
      <dgm:prSet presAssocID="{8B92606C-56F8-4BAC-B997-D17557D34774}" presName="hierChild1" presStyleCnt="0">
        <dgm:presLayoutVars>
          <dgm:chPref val="1"/>
          <dgm:animOne val="branch"/>
          <dgm:animLvl val="lvl"/>
        </dgm:presLayoutVars>
      </dgm:prSet>
      <dgm:spPr/>
    </dgm:pt>
    <dgm:pt modelId="{F6F71152-294C-4BDF-B7DB-BA26E3A70972}" type="pres">
      <dgm:prSet presAssocID="{FDFADDD6-D4DB-4205-9C1D-A0ECACAA7288}" presName="Name14" presStyleCnt="0"/>
      <dgm:spPr/>
    </dgm:pt>
    <dgm:pt modelId="{19D6E13A-866D-4377-B1AB-C344B2BA80C5}" type="pres">
      <dgm:prSet presAssocID="{FDFADDD6-D4DB-4205-9C1D-A0ECACAA7288}" presName="level1Shape" presStyleLbl="node0" presStyleIdx="0" presStyleCnt="1" custScaleX="237010" custLinFactNeighborX="-4042" custLinFactNeighborY="-47455">
        <dgm:presLayoutVars>
          <dgm:chPref val="3"/>
        </dgm:presLayoutVars>
      </dgm:prSet>
      <dgm:spPr/>
      <dgm:t>
        <a:bodyPr/>
        <a:lstStyle/>
        <a:p>
          <a:endParaRPr lang="el-GR"/>
        </a:p>
      </dgm:t>
    </dgm:pt>
    <dgm:pt modelId="{381CEDF2-81B3-477F-8551-88A2257CAA95}" type="pres">
      <dgm:prSet presAssocID="{FDFADDD6-D4DB-4205-9C1D-A0ECACAA7288}" presName="hierChild2" presStyleCnt="0"/>
      <dgm:spPr/>
    </dgm:pt>
    <dgm:pt modelId="{1DC3C500-82F5-4219-AFB1-9B073D81EEAC}" type="pres">
      <dgm:prSet presAssocID="{0EE2E21F-3515-4E66-8430-EB128DD4DD57}" presName="Name19" presStyleLbl="parChTrans1D2" presStyleIdx="0" presStyleCnt="2"/>
      <dgm:spPr/>
      <dgm:t>
        <a:bodyPr/>
        <a:lstStyle/>
        <a:p>
          <a:endParaRPr lang="el-GR"/>
        </a:p>
      </dgm:t>
    </dgm:pt>
    <dgm:pt modelId="{AAD68202-2C0E-48EF-ADD5-ABFE7F03DE6B}" type="pres">
      <dgm:prSet presAssocID="{DDD0098E-6BB3-4BE1-BE72-45E224471A8C}" presName="Name21" presStyleCnt="0"/>
      <dgm:spPr/>
    </dgm:pt>
    <dgm:pt modelId="{2B630BA0-E30B-471C-8748-DDECB0F64EB5}" type="pres">
      <dgm:prSet presAssocID="{DDD0098E-6BB3-4BE1-BE72-45E224471A8C}" presName="level2Shape" presStyleLbl="node2" presStyleIdx="0" presStyleCnt="2" custScaleX="297652" custScaleY="131687" custLinFactX="-100000" custLinFactNeighborX="-142878" custLinFactNeighborY="23133"/>
      <dgm:spPr/>
      <dgm:t>
        <a:bodyPr/>
        <a:lstStyle/>
        <a:p>
          <a:endParaRPr lang="el-GR"/>
        </a:p>
      </dgm:t>
    </dgm:pt>
    <dgm:pt modelId="{6F17E2EF-EFB0-4349-9918-FBA6E79C2DB1}" type="pres">
      <dgm:prSet presAssocID="{DDD0098E-6BB3-4BE1-BE72-45E224471A8C}" presName="hierChild3" presStyleCnt="0"/>
      <dgm:spPr/>
    </dgm:pt>
    <dgm:pt modelId="{AD3AAE84-3C7D-4766-8BDD-8CEC63BE816F}" type="pres">
      <dgm:prSet presAssocID="{2F55612F-AA9C-49A1-891A-D07080948440}" presName="Name19" presStyleLbl="parChTrans1D3" presStyleIdx="0" presStyleCnt="3"/>
      <dgm:spPr/>
      <dgm:t>
        <a:bodyPr/>
        <a:lstStyle/>
        <a:p>
          <a:endParaRPr lang="el-GR"/>
        </a:p>
      </dgm:t>
    </dgm:pt>
    <dgm:pt modelId="{551E1DE8-CC51-45C0-B096-C91E90D839C7}" type="pres">
      <dgm:prSet presAssocID="{ECC89877-668C-4B7E-9E22-D7D41A877B84}" presName="Name21" presStyleCnt="0"/>
      <dgm:spPr/>
    </dgm:pt>
    <dgm:pt modelId="{C1A3888A-FFD2-492D-A43B-355710F364BA}" type="pres">
      <dgm:prSet presAssocID="{ECC89877-668C-4B7E-9E22-D7D41A877B84}" presName="level2Shape" presStyleLbl="node3" presStyleIdx="0" presStyleCnt="3" custScaleX="197138" custScaleY="265229" custLinFactX="-109299" custLinFactY="25775" custLinFactNeighborX="-200000" custLinFactNeighborY="100000"/>
      <dgm:spPr/>
      <dgm:t>
        <a:bodyPr/>
        <a:lstStyle/>
        <a:p>
          <a:endParaRPr lang="el-GR"/>
        </a:p>
      </dgm:t>
    </dgm:pt>
    <dgm:pt modelId="{63E6B380-477B-4C58-88B2-28C0925DDC9C}" type="pres">
      <dgm:prSet presAssocID="{ECC89877-668C-4B7E-9E22-D7D41A877B84}" presName="hierChild3" presStyleCnt="0"/>
      <dgm:spPr/>
    </dgm:pt>
    <dgm:pt modelId="{D5F53324-2DDE-46A7-AEA0-165DE6CB637B}" type="pres">
      <dgm:prSet presAssocID="{22038886-FEF6-4EEB-B8D6-E8197A73C979}" presName="Name19" presStyleLbl="parChTrans1D3" presStyleIdx="1" presStyleCnt="3"/>
      <dgm:spPr/>
      <dgm:t>
        <a:bodyPr/>
        <a:lstStyle/>
        <a:p>
          <a:endParaRPr lang="el-GR"/>
        </a:p>
      </dgm:t>
    </dgm:pt>
    <dgm:pt modelId="{1DDEFC95-E45C-4E7C-9BAA-E22E0E6D7ED7}" type="pres">
      <dgm:prSet presAssocID="{9DE22AC2-FFDA-4C50-B51E-F6B95D3E48C4}" presName="Name21" presStyleCnt="0"/>
      <dgm:spPr/>
    </dgm:pt>
    <dgm:pt modelId="{5AF4F7C4-67ED-42DA-B85D-6BBC6BEF4BB2}" type="pres">
      <dgm:prSet presAssocID="{9DE22AC2-FFDA-4C50-B51E-F6B95D3E48C4}" presName="level2Shape" presStyleLbl="node3" presStyleIdx="1" presStyleCnt="3" custScaleX="236649" custScaleY="316112" custLinFactY="27363" custLinFactNeighborX="-74793" custLinFactNeighborY="100000"/>
      <dgm:spPr/>
      <dgm:t>
        <a:bodyPr/>
        <a:lstStyle/>
        <a:p>
          <a:endParaRPr lang="el-GR"/>
        </a:p>
      </dgm:t>
    </dgm:pt>
    <dgm:pt modelId="{1BB62549-459E-4B84-90ED-E7D10BBA9D2D}" type="pres">
      <dgm:prSet presAssocID="{9DE22AC2-FFDA-4C50-B51E-F6B95D3E48C4}" presName="hierChild3" presStyleCnt="0"/>
      <dgm:spPr/>
    </dgm:pt>
    <dgm:pt modelId="{A9151383-9B6B-45B7-B049-D93915E65E84}" type="pres">
      <dgm:prSet presAssocID="{C6A8587B-035B-4BC5-BEE8-DE7F336262E3}" presName="Name19" presStyleLbl="parChTrans1D2" presStyleIdx="1" presStyleCnt="2"/>
      <dgm:spPr/>
      <dgm:t>
        <a:bodyPr/>
        <a:lstStyle/>
        <a:p>
          <a:endParaRPr lang="el-GR"/>
        </a:p>
      </dgm:t>
    </dgm:pt>
    <dgm:pt modelId="{9810F1BC-7BD5-46D5-9BC3-7D6B26B1139A}" type="pres">
      <dgm:prSet presAssocID="{C941EC54-A5A9-4DB0-9172-510C56A3CC4E}" presName="Name21" presStyleCnt="0"/>
      <dgm:spPr/>
    </dgm:pt>
    <dgm:pt modelId="{FB2E05E4-FA18-4565-8807-FAC703E1D9B8}" type="pres">
      <dgm:prSet presAssocID="{C941EC54-A5A9-4DB0-9172-510C56A3CC4E}" presName="level2Shape" presStyleLbl="node2" presStyleIdx="1" presStyleCnt="2" custScaleX="323497" custScaleY="236206" custLinFactNeighborX="12562" custLinFactNeighborY="17930"/>
      <dgm:spPr/>
      <dgm:t>
        <a:bodyPr/>
        <a:lstStyle/>
        <a:p>
          <a:endParaRPr lang="el-GR"/>
        </a:p>
      </dgm:t>
    </dgm:pt>
    <dgm:pt modelId="{9C0C9C83-A401-4219-B1A5-E796FC91B2DA}" type="pres">
      <dgm:prSet presAssocID="{C941EC54-A5A9-4DB0-9172-510C56A3CC4E}" presName="hierChild3" presStyleCnt="0"/>
      <dgm:spPr/>
    </dgm:pt>
    <dgm:pt modelId="{7475014E-6170-4197-85C0-9E4E8764BDB3}" type="pres">
      <dgm:prSet presAssocID="{3A298AB7-F724-4B73-B659-3CFC0823C589}" presName="Name19" presStyleLbl="parChTrans1D3" presStyleIdx="2" presStyleCnt="3"/>
      <dgm:spPr/>
      <dgm:t>
        <a:bodyPr/>
        <a:lstStyle/>
        <a:p>
          <a:endParaRPr lang="el-GR"/>
        </a:p>
      </dgm:t>
    </dgm:pt>
    <dgm:pt modelId="{3DF8D70C-FD9D-48EB-A5E1-78D4E5569038}" type="pres">
      <dgm:prSet presAssocID="{C3417B10-D2D5-45AD-8D5E-93D5C151F223}" presName="Name21" presStyleCnt="0"/>
      <dgm:spPr/>
    </dgm:pt>
    <dgm:pt modelId="{446DCC50-C0CC-4F6A-8E49-E57F8F0F283D}" type="pres">
      <dgm:prSet presAssocID="{C3417B10-D2D5-45AD-8D5E-93D5C151F223}" presName="level2Shape" presStyleLbl="node3" presStyleIdx="2" presStyleCnt="3" custScaleX="338569" custScaleY="463213" custLinFactY="82130" custLinFactNeighborX="-13454" custLinFactNeighborY="100000"/>
      <dgm:spPr/>
      <dgm:t>
        <a:bodyPr/>
        <a:lstStyle/>
        <a:p>
          <a:endParaRPr lang="el-GR"/>
        </a:p>
      </dgm:t>
    </dgm:pt>
    <dgm:pt modelId="{D8C1415A-B546-44AA-A714-7468B7C2EE9D}" type="pres">
      <dgm:prSet presAssocID="{C3417B10-D2D5-45AD-8D5E-93D5C151F223}" presName="hierChild3" presStyleCnt="0"/>
      <dgm:spPr/>
    </dgm:pt>
    <dgm:pt modelId="{D608715F-2023-4C6E-864A-B8BB815229D1}" type="pres">
      <dgm:prSet presAssocID="{8B92606C-56F8-4BAC-B997-D17557D34774}" presName="bgShapesFlow" presStyleCnt="0"/>
      <dgm:spPr/>
    </dgm:pt>
    <dgm:pt modelId="{B871C49E-28A5-4518-A67B-0E85CE7D99D6}" type="pres">
      <dgm:prSet presAssocID="{562A93E5-4D1D-41F7-93E2-C30B69C1D5DB}" presName="rectComp" presStyleCnt="0"/>
      <dgm:spPr/>
    </dgm:pt>
    <dgm:pt modelId="{72B3CEFE-7FAF-4CAB-B3E6-25F51C9B580E}" type="pres">
      <dgm:prSet presAssocID="{562A93E5-4D1D-41F7-93E2-C30B69C1D5DB}" presName="bgRect" presStyleLbl="bgShp" presStyleIdx="0" presStyleCnt="1" custScaleY="152893" custLinFactNeighborY="-50040"/>
      <dgm:spPr/>
      <dgm:t>
        <a:bodyPr/>
        <a:lstStyle/>
        <a:p>
          <a:endParaRPr lang="el-GR"/>
        </a:p>
      </dgm:t>
    </dgm:pt>
    <dgm:pt modelId="{B101C265-0781-495A-9D26-D474F052C4FC}" type="pres">
      <dgm:prSet presAssocID="{562A93E5-4D1D-41F7-93E2-C30B69C1D5DB}" presName="bgRectTx" presStyleLbl="bgShp" presStyleIdx="0" presStyleCnt="1">
        <dgm:presLayoutVars>
          <dgm:bulletEnabled val="1"/>
        </dgm:presLayoutVars>
      </dgm:prSet>
      <dgm:spPr/>
      <dgm:t>
        <a:bodyPr/>
        <a:lstStyle/>
        <a:p>
          <a:endParaRPr lang="el-GR"/>
        </a:p>
      </dgm:t>
    </dgm:pt>
  </dgm:ptLst>
  <dgm:cxnLst>
    <dgm:cxn modelId="{CD64227E-2CF0-4383-A52F-C42C7681F77B}" type="presOf" srcId="{FDFADDD6-D4DB-4205-9C1D-A0ECACAA7288}" destId="{19D6E13A-866D-4377-B1AB-C344B2BA80C5}" srcOrd="0" destOrd="0" presId="urn:microsoft.com/office/officeart/2005/8/layout/hierarchy6"/>
    <dgm:cxn modelId="{61D2657E-EB69-4D3E-85E3-AB2ECACABEB6}" srcId="{FDFADDD6-D4DB-4205-9C1D-A0ECACAA7288}" destId="{C941EC54-A5A9-4DB0-9172-510C56A3CC4E}" srcOrd="1" destOrd="0" parTransId="{C6A8587B-035B-4BC5-BEE8-DE7F336262E3}" sibTransId="{6A22D580-C521-4AB7-B171-7723EAAABCE4}"/>
    <dgm:cxn modelId="{F1B2D0C0-93D4-4F31-9855-83B36CA14374}" type="presOf" srcId="{0EE2E21F-3515-4E66-8430-EB128DD4DD57}" destId="{1DC3C500-82F5-4219-AFB1-9B073D81EEAC}" srcOrd="0" destOrd="0" presId="urn:microsoft.com/office/officeart/2005/8/layout/hierarchy6"/>
    <dgm:cxn modelId="{109E2E2B-FCC3-4336-AC00-A69D1E21195F}" type="presOf" srcId="{2F55612F-AA9C-49A1-891A-D07080948440}" destId="{AD3AAE84-3C7D-4766-8BDD-8CEC63BE816F}" srcOrd="0" destOrd="0" presId="urn:microsoft.com/office/officeart/2005/8/layout/hierarchy6"/>
    <dgm:cxn modelId="{98526C9A-D8B7-4D03-980A-C90CF7B67D49}" type="presOf" srcId="{9DE22AC2-FFDA-4C50-B51E-F6B95D3E48C4}" destId="{5AF4F7C4-67ED-42DA-B85D-6BBC6BEF4BB2}" srcOrd="0" destOrd="0" presId="urn:microsoft.com/office/officeart/2005/8/layout/hierarchy6"/>
    <dgm:cxn modelId="{F6DA97B9-19E9-4BFD-B686-09BFED16ED61}" type="presOf" srcId="{C3417B10-D2D5-45AD-8D5E-93D5C151F223}" destId="{446DCC50-C0CC-4F6A-8E49-E57F8F0F283D}" srcOrd="0" destOrd="0" presId="urn:microsoft.com/office/officeart/2005/8/layout/hierarchy6"/>
    <dgm:cxn modelId="{92CD171F-37B4-4073-83E5-3B2E42251D54}" type="presOf" srcId="{ECC89877-668C-4B7E-9E22-D7D41A877B84}" destId="{C1A3888A-FFD2-492D-A43B-355710F364BA}" srcOrd="0" destOrd="0" presId="urn:microsoft.com/office/officeart/2005/8/layout/hierarchy6"/>
    <dgm:cxn modelId="{EB263459-D6F2-43EA-86CB-AC3120B1EC74}" type="presOf" srcId="{8B92606C-56F8-4BAC-B997-D17557D34774}" destId="{F624862A-0926-4199-B1EA-138391E90963}" srcOrd="0" destOrd="0" presId="urn:microsoft.com/office/officeart/2005/8/layout/hierarchy6"/>
    <dgm:cxn modelId="{DF8A596C-D175-4757-9EB0-DEBEDEB64DDD}" srcId="{FDFADDD6-D4DB-4205-9C1D-A0ECACAA7288}" destId="{DDD0098E-6BB3-4BE1-BE72-45E224471A8C}" srcOrd="0" destOrd="0" parTransId="{0EE2E21F-3515-4E66-8430-EB128DD4DD57}" sibTransId="{B3C00B41-8B29-4B68-9ABA-FDF88FA4DB79}"/>
    <dgm:cxn modelId="{B5B12BD9-3210-41F0-8F3A-A378A4A73E13}" type="presOf" srcId="{3A298AB7-F724-4B73-B659-3CFC0823C589}" destId="{7475014E-6170-4197-85C0-9E4E8764BDB3}" srcOrd="0" destOrd="0" presId="urn:microsoft.com/office/officeart/2005/8/layout/hierarchy6"/>
    <dgm:cxn modelId="{0E9A5FD6-5DAC-4C40-837B-05974C497A26}" srcId="{DDD0098E-6BB3-4BE1-BE72-45E224471A8C}" destId="{ECC89877-668C-4B7E-9E22-D7D41A877B84}" srcOrd="0" destOrd="0" parTransId="{2F55612F-AA9C-49A1-891A-D07080948440}" sibTransId="{606462A5-909C-4F9A-995D-29F6E087F8F7}"/>
    <dgm:cxn modelId="{B3D77060-E1F7-4BB7-99BB-D850BA6F83A0}" type="presOf" srcId="{22038886-FEF6-4EEB-B8D6-E8197A73C979}" destId="{D5F53324-2DDE-46A7-AEA0-165DE6CB637B}" srcOrd="0" destOrd="0" presId="urn:microsoft.com/office/officeart/2005/8/layout/hierarchy6"/>
    <dgm:cxn modelId="{BCE74372-89BF-4D83-BACD-02FE28A66097}" type="presOf" srcId="{DDD0098E-6BB3-4BE1-BE72-45E224471A8C}" destId="{2B630BA0-E30B-471C-8748-DDECB0F64EB5}" srcOrd="0" destOrd="0" presId="urn:microsoft.com/office/officeart/2005/8/layout/hierarchy6"/>
    <dgm:cxn modelId="{9E0B08EB-BC4F-4FD7-A600-7604948EAFC8}" type="presOf" srcId="{562A93E5-4D1D-41F7-93E2-C30B69C1D5DB}" destId="{B101C265-0781-495A-9D26-D474F052C4FC}" srcOrd="1" destOrd="0" presId="urn:microsoft.com/office/officeart/2005/8/layout/hierarchy6"/>
    <dgm:cxn modelId="{8BA7B0B2-D21A-4E2D-806E-2EF01B00865E}" type="presOf" srcId="{562A93E5-4D1D-41F7-93E2-C30B69C1D5DB}" destId="{72B3CEFE-7FAF-4CAB-B3E6-25F51C9B580E}" srcOrd="0" destOrd="0" presId="urn:microsoft.com/office/officeart/2005/8/layout/hierarchy6"/>
    <dgm:cxn modelId="{0E9D23F5-E6E4-44F3-8121-0F931457D92F}" srcId="{C941EC54-A5A9-4DB0-9172-510C56A3CC4E}" destId="{C3417B10-D2D5-45AD-8D5E-93D5C151F223}" srcOrd="0" destOrd="0" parTransId="{3A298AB7-F724-4B73-B659-3CFC0823C589}" sibTransId="{D5B8A486-2B32-461F-8EF6-DD18914CB953}"/>
    <dgm:cxn modelId="{20A929BB-C851-480D-837A-7479337C1841}" srcId="{DDD0098E-6BB3-4BE1-BE72-45E224471A8C}" destId="{9DE22AC2-FFDA-4C50-B51E-F6B95D3E48C4}" srcOrd="1" destOrd="0" parTransId="{22038886-FEF6-4EEB-B8D6-E8197A73C979}" sibTransId="{41AC5A08-EFC4-4B4E-B279-B3067F14192E}"/>
    <dgm:cxn modelId="{DC005C17-2E9C-4FF7-9625-A9176AC7CE16}" srcId="{8B92606C-56F8-4BAC-B997-D17557D34774}" destId="{FDFADDD6-D4DB-4205-9C1D-A0ECACAA7288}" srcOrd="0" destOrd="0" parTransId="{D0C81D60-3A1B-4BB7-A48E-CA9FCAA3F524}" sibTransId="{33549730-BD09-406D-90AF-B00B83F6AA4F}"/>
    <dgm:cxn modelId="{302BE1FA-D690-48FA-A8F0-15ABF047FD0F}" srcId="{8B92606C-56F8-4BAC-B997-D17557D34774}" destId="{562A93E5-4D1D-41F7-93E2-C30B69C1D5DB}" srcOrd="1" destOrd="0" parTransId="{7A7C650D-DE3B-47A8-AB96-2CBBACD69D64}" sibTransId="{C014FF52-A568-4B26-8934-CBCB00BC8D1B}"/>
    <dgm:cxn modelId="{1D1C525B-43E6-47E5-A233-1DB8D8D030A8}" type="presOf" srcId="{C941EC54-A5A9-4DB0-9172-510C56A3CC4E}" destId="{FB2E05E4-FA18-4565-8807-FAC703E1D9B8}" srcOrd="0" destOrd="0" presId="urn:microsoft.com/office/officeart/2005/8/layout/hierarchy6"/>
    <dgm:cxn modelId="{F6C19075-6FC0-4A46-BF90-10A4AAF7777F}" type="presOf" srcId="{C6A8587B-035B-4BC5-BEE8-DE7F336262E3}" destId="{A9151383-9B6B-45B7-B049-D93915E65E84}" srcOrd="0" destOrd="0" presId="urn:microsoft.com/office/officeart/2005/8/layout/hierarchy6"/>
    <dgm:cxn modelId="{35C33FD6-6FB7-419D-A369-1411B90B16FF}" type="presParOf" srcId="{F624862A-0926-4199-B1EA-138391E90963}" destId="{38D04479-726E-4A6F-9A52-F38E89E596E0}" srcOrd="0" destOrd="0" presId="urn:microsoft.com/office/officeart/2005/8/layout/hierarchy6"/>
    <dgm:cxn modelId="{AA726B9B-8798-42E4-997B-6FE15081D3AA}" type="presParOf" srcId="{38D04479-726E-4A6F-9A52-F38E89E596E0}" destId="{DCF21FBD-75FB-4270-84AF-48428EFB3CC8}" srcOrd="0" destOrd="0" presId="urn:microsoft.com/office/officeart/2005/8/layout/hierarchy6"/>
    <dgm:cxn modelId="{5DD0CD26-B38B-4A4A-989D-D86EDFF47FBE}" type="presParOf" srcId="{38D04479-726E-4A6F-9A52-F38E89E596E0}" destId="{8B4F499E-A328-40EA-BE8D-99EA3557538A}" srcOrd="1" destOrd="0" presId="urn:microsoft.com/office/officeart/2005/8/layout/hierarchy6"/>
    <dgm:cxn modelId="{6DF32F10-6BA1-47EF-BA31-E861F1383309}" type="presParOf" srcId="{8B4F499E-A328-40EA-BE8D-99EA3557538A}" destId="{F6F71152-294C-4BDF-B7DB-BA26E3A70972}" srcOrd="0" destOrd="0" presId="urn:microsoft.com/office/officeart/2005/8/layout/hierarchy6"/>
    <dgm:cxn modelId="{450A10AC-15DB-4B47-B964-1F3BF1F6DD22}" type="presParOf" srcId="{F6F71152-294C-4BDF-B7DB-BA26E3A70972}" destId="{19D6E13A-866D-4377-B1AB-C344B2BA80C5}" srcOrd="0" destOrd="0" presId="urn:microsoft.com/office/officeart/2005/8/layout/hierarchy6"/>
    <dgm:cxn modelId="{D1AEF8B1-58B6-4D05-B566-759EF4A607E7}" type="presParOf" srcId="{F6F71152-294C-4BDF-B7DB-BA26E3A70972}" destId="{381CEDF2-81B3-477F-8551-88A2257CAA95}" srcOrd="1" destOrd="0" presId="urn:microsoft.com/office/officeart/2005/8/layout/hierarchy6"/>
    <dgm:cxn modelId="{C707FE46-F9AA-4A42-AC90-FCF6E7F6F38E}" type="presParOf" srcId="{381CEDF2-81B3-477F-8551-88A2257CAA95}" destId="{1DC3C500-82F5-4219-AFB1-9B073D81EEAC}" srcOrd="0" destOrd="0" presId="urn:microsoft.com/office/officeart/2005/8/layout/hierarchy6"/>
    <dgm:cxn modelId="{429DB4C0-E5FB-420A-8D1E-707A699E4469}" type="presParOf" srcId="{381CEDF2-81B3-477F-8551-88A2257CAA95}" destId="{AAD68202-2C0E-48EF-ADD5-ABFE7F03DE6B}" srcOrd="1" destOrd="0" presId="urn:microsoft.com/office/officeart/2005/8/layout/hierarchy6"/>
    <dgm:cxn modelId="{9408DF7B-38E9-4602-80D4-E8025BD6C9AF}" type="presParOf" srcId="{AAD68202-2C0E-48EF-ADD5-ABFE7F03DE6B}" destId="{2B630BA0-E30B-471C-8748-DDECB0F64EB5}" srcOrd="0" destOrd="0" presId="urn:microsoft.com/office/officeart/2005/8/layout/hierarchy6"/>
    <dgm:cxn modelId="{F98EC34F-AB7C-48A1-93A7-05EBAB506860}" type="presParOf" srcId="{AAD68202-2C0E-48EF-ADD5-ABFE7F03DE6B}" destId="{6F17E2EF-EFB0-4349-9918-FBA6E79C2DB1}" srcOrd="1" destOrd="0" presId="urn:microsoft.com/office/officeart/2005/8/layout/hierarchy6"/>
    <dgm:cxn modelId="{DCC800EA-CF3B-4C61-84CB-D9B52A92BDE3}" type="presParOf" srcId="{6F17E2EF-EFB0-4349-9918-FBA6E79C2DB1}" destId="{AD3AAE84-3C7D-4766-8BDD-8CEC63BE816F}" srcOrd="0" destOrd="0" presId="urn:microsoft.com/office/officeart/2005/8/layout/hierarchy6"/>
    <dgm:cxn modelId="{8A198A37-1E42-467A-B32B-89640084A875}" type="presParOf" srcId="{6F17E2EF-EFB0-4349-9918-FBA6E79C2DB1}" destId="{551E1DE8-CC51-45C0-B096-C91E90D839C7}" srcOrd="1" destOrd="0" presId="urn:microsoft.com/office/officeart/2005/8/layout/hierarchy6"/>
    <dgm:cxn modelId="{B996C62D-623B-47CF-A7EF-CEC5C438B142}" type="presParOf" srcId="{551E1DE8-CC51-45C0-B096-C91E90D839C7}" destId="{C1A3888A-FFD2-492D-A43B-355710F364BA}" srcOrd="0" destOrd="0" presId="urn:microsoft.com/office/officeart/2005/8/layout/hierarchy6"/>
    <dgm:cxn modelId="{50FD933B-B87D-4A38-87E7-14B51E04F3C7}" type="presParOf" srcId="{551E1DE8-CC51-45C0-B096-C91E90D839C7}" destId="{63E6B380-477B-4C58-88B2-28C0925DDC9C}" srcOrd="1" destOrd="0" presId="urn:microsoft.com/office/officeart/2005/8/layout/hierarchy6"/>
    <dgm:cxn modelId="{736F2BEE-1CCB-4F37-B4F3-FB0E0481B0E4}" type="presParOf" srcId="{6F17E2EF-EFB0-4349-9918-FBA6E79C2DB1}" destId="{D5F53324-2DDE-46A7-AEA0-165DE6CB637B}" srcOrd="2" destOrd="0" presId="urn:microsoft.com/office/officeart/2005/8/layout/hierarchy6"/>
    <dgm:cxn modelId="{A979DCD6-005A-465B-80C0-C3A3C0B2179B}" type="presParOf" srcId="{6F17E2EF-EFB0-4349-9918-FBA6E79C2DB1}" destId="{1DDEFC95-E45C-4E7C-9BAA-E22E0E6D7ED7}" srcOrd="3" destOrd="0" presId="urn:microsoft.com/office/officeart/2005/8/layout/hierarchy6"/>
    <dgm:cxn modelId="{05853EBA-71C2-4CAE-9EF8-188F0BABBFF7}" type="presParOf" srcId="{1DDEFC95-E45C-4E7C-9BAA-E22E0E6D7ED7}" destId="{5AF4F7C4-67ED-42DA-B85D-6BBC6BEF4BB2}" srcOrd="0" destOrd="0" presId="urn:microsoft.com/office/officeart/2005/8/layout/hierarchy6"/>
    <dgm:cxn modelId="{D020C635-4725-428B-A983-584EC27E2E75}" type="presParOf" srcId="{1DDEFC95-E45C-4E7C-9BAA-E22E0E6D7ED7}" destId="{1BB62549-459E-4B84-90ED-E7D10BBA9D2D}" srcOrd="1" destOrd="0" presId="urn:microsoft.com/office/officeart/2005/8/layout/hierarchy6"/>
    <dgm:cxn modelId="{22A1E503-FD83-494C-B388-CCEF5A4B0918}" type="presParOf" srcId="{381CEDF2-81B3-477F-8551-88A2257CAA95}" destId="{A9151383-9B6B-45B7-B049-D93915E65E84}" srcOrd="2" destOrd="0" presId="urn:microsoft.com/office/officeart/2005/8/layout/hierarchy6"/>
    <dgm:cxn modelId="{1FFE92DC-B51A-489B-BE04-0AA92D6C923C}" type="presParOf" srcId="{381CEDF2-81B3-477F-8551-88A2257CAA95}" destId="{9810F1BC-7BD5-46D5-9BC3-7D6B26B1139A}" srcOrd="3" destOrd="0" presId="urn:microsoft.com/office/officeart/2005/8/layout/hierarchy6"/>
    <dgm:cxn modelId="{88C9CD40-A441-480A-973C-7F52AD822310}" type="presParOf" srcId="{9810F1BC-7BD5-46D5-9BC3-7D6B26B1139A}" destId="{FB2E05E4-FA18-4565-8807-FAC703E1D9B8}" srcOrd="0" destOrd="0" presId="urn:microsoft.com/office/officeart/2005/8/layout/hierarchy6"/>
    <dgm:cxn modelId="{7A4410F6-25B8-49AB-821F-96C8C392CC2F}" type="presParOf" srcId="{9810F1BC-7BD5-46D5-9BC3-7D6B26B1139A}" destId="{9C0C9C83-A401-4219-B1A5-E796FC91B2DA}" srcOrd="1" destOrd="0" presId="urn:microsoft.com/office/officeart/2005/8/layout/hierarchy6"/>
    <dgm:cxn modelId="{F1AA80D9-A044-4F7F-9E38-8FA40B5DA8C0}" type="presParOf" srcId="{9C0C9C83-A401-4219-B1A5-E796FC91B2DA}" destId="{7475014E-6170-4197-85C0-9E4E8764BDB3}" srcOrd="0" destOrd="0" presId="urn:microsoft.com/office/officeart/2005/8/layout/hierarchy6"/>
    <dgm:cxn modelId="{2878E474-C157-4D8F-A538-09085A03072E}" type="presParOf" srcId="{9C0C9C83-A401-4219-B1A5-E796FC91B2DA}" destId="{3DF8D70C-FD9D-48EB-A5E1-78D4E5569038}" srcOrd="1" destOrd="0" presId="urn:microsoft.com/office/officeart/2005/8/layout/hierarchy6"/>
    <dgm:cxn modelId="{23FBF642-19C1-4F54-AB38-E4EE1246716C}" type="presParOf" srcId="{3DF8D70C-FD9D-48EB-A5E1-78D4E5569038}" destId="{446DCC50-C0CC-4F6A-8E49-E57F8F0F283D}" srcOrd="0" destOrd="0" presId="urn:microsoft.com/office/officeart/2005/8/layout/hierarchy6"/>
    <dgm:cxn modelId="{7D830669-2743-4487-8A80-47FBA08C66B9}" type="presParOf" srcId="{3DF8D70C-FD9D-48EB-A5E1-78D4E5569038}" destId="{D8C1415A-B546-44AA-A714-7468B7C2EE9D}" srcOrd="1" destOrd="0" presId="urn:microsoft.com/office/officeart/2005/8/layout/hierarchy6"/>
    <dgm:cxn modelId="{1005FB84-F2E8-4277-B090-7A5B4B80B3B4}" type="presParOf" srcId="{F624862A-0926-4199-B1EA-138391E90963}" destId="{D608715F-2023-4C6E-864A-B8BB815229D1}" srcOrd="1" destOrd="0" presId="urn:microsoft.com/office/officeart/2005/8/layout/hierarchy6"/>
    <dgm:cxn modelId="{07409A87-564C-42A0-B501-29A26A2E04C9}" type="presParOf" srcId="{D608715F-2023-4C6E-864A-B8BB815229D1}" destId="{B871C49E-28A5-4518-A67B-0E85CE7D99D6}" srcOrd="0" destOrd="0" presId="urn:microsoft.com/office/officeart/2005/8/layout/hierarchy6"/>
    <dgm:cxn modelId="{E31D9823-0F30-4628-B3A7-0C1AA84D4A27}" type="presParOf" srcId="{B871C49E-28A5-4518-A67B-0E85CE7D99D6}" destId="{72B3CEFE-7FAF-4CAB-B3E6-25F51C9B580E}" srcOrd="0" destOrd="0" presId="urn:microsoft.com/office/officeart/2005/8/layout/hierarchy6"/>
    <dgm:cxn modelId="{9040D454-C446-43DE-87BE-059E392AA24D}" type="presParOf" srcId="{B871C49E-28A5-4518-A67B-0E85CE7D99D6}" destId="{B101C265-0781-495A-9D26-D474F052C4FC}"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DDBAA7-DC06-42E1-930E-64E2F5B8BA6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202468C2-795E-45D1-89CB-0AE8CFBF4709}">
      <dgm:prSet phldrT="[Κείμενο]" custT="1"/>
      <dgm:spPr/>
      <dgm:t>
        <a:bodyPr/>
        <a:lstStyle/>
        <a:p>
          <a:r>
            <a:rPr lang="el-GR" sz="1800" b="1" dirty="0">
              <a:latin typeface="Comic Sans MS" pitchFamily="66" charset="0"/>
            </a:rPr>
            <a:t>Σακχαρώδης διαβήτης</a:t>
          </a:r>
        </a:p>
      </dgm:t>
    </dgm:pt>
    <dgm:pt modelId="{ECBF51ED-82E3-4264-A8CB-720095D746E3}" type="parTrans" cxnId="{8D323423-CDE1-4910-B299-0A76B65B8068}">
      <dgm:prSet/>
      <dgm:spPr/>
      <dgm:t>
        <a:bodyPr/>
        <a:lstStyle/>
        <a:p>
          <a:endParaRPr lang="el-GR"/>
        </a:p>
      </dgm:t>
    </dgm:pt>
    <dgm:pt modelId="{19960BF4-0B27-4C65-B236-11D4E4A45265}" type="sibTrans" cxnId="{8D323423-CDE1-4910-B299-0A76B65B8068}">
      <dgm:prSet/>
      <dgm:spPr/>
      <dgm:t>
        <a:bodyPr/>
        <a:lstStyle/>
        <a:p>
          <a:endParaRPr lang="el-GR"/>
        </a:p>
      </dgm:t>
    </dgm:pt>
    <dgm:pt modelId="{AD3D470A-C596-4BBE-8857-81BC8B29F767}">
      <dgm:prSet phldrT="[Κείμενο]" custT="1"/>
      <dgm:spPr/>
      <dgm:t>
        <a:bodyPr/>
        <a:lstStyle/>
        <a:p>
          <a:r>
            <a:rPr lang="el-GR" sz="1800" b="1" dirty="0">
              <a:solidFill>
                <a:srgbClr val="C00000"/>
              </a:solidFill>
              <a:latin typeface="Comic Sans MS" pitchFamily="66" charset="0"/>
            </a:rPr>
            <a:t>Μικροαγγειακές</a:t>
          </a:r>
          <a:r>
            <a:rPr lang="el-GR" sz="1800" dirty="0">
              <a:latin typeface="Comic Sans MS" pitchFamily="66" charset="0"/>
            </a:rPr>
            <a:t> επιπλοκές </a:t>
          </a:r>
        </a:p>
      </dgm:t>
    </dgm:pt>
    <dgm:pt modelId="{D557F8DA-7BD8-4394-B575-C30B3DA4D409}" type="parTrans" cxnId="{D5305B13-B2AD-4BCB-8A34-FFF6644C7992}">
      <dgm:prSet/>
      <dgm:spPr/>
      <dgm:t>
        <a:bodyPr/>
        <a:lstStyle/>
        <a:p>
          <a:endParaRPr lang="el-GR" dirty="0"/>
        </a:p>
      </dgm:t>
    </dgm:pt>
    <dgm:pt modelId="{C3A23E0B-78F5-474B-B0F4-2E2F47B0D833}" type="sibTrans" cxnId="{D5305B13-B2AD-4BCB-8A34-FFF6644C7992}">
      <dgm:prSet/>
      <dgm:spPr/>
      <dgm:t>
        <a:bodyPr/>
        <a:lstStyle/>
        <a:p>
          <a:endParaRPr lang="el-GR"/>
        </a:p>
      </dgm:t>
    </dgm:pt>
    <dgm:pt modelId="{80564BE0-CA1F-4C74-B35B-FB80D5F1FCFD}">
      <dgm:prSet phldrT="[Κείμενο]" custT="1"/>
      <dgm:spPr/>
      <dgm:t>
        <a:bodyPr/>
        <a:lstStyle/>
        <a:p>
          <a:r>
            <a:rPr lang="el-GR" sz="1800" b="1" dirty="0">
              <a:solidFill>
                <a:srgbClr val="C00000"/>
              </a:solidFill>
              <a:latin typeface="Comic Sans MS" pitchFamily="66" charset="0"/>
            </a:rPr>
            <a:t>Μακροαγγειακές </a:t>
          </a:r>
          <a:r>
            <a:rPr lang="el-GR" sz="1800" dirty="0">
              <a:latin typeface="Comic Sans MS" pitchFamily="66" charset="0"/>
            </a:rPr>
            <a:t>επιπλοκές</a:t>
          </a:r>
        </a:p>
      </dgm:t>
    </dgm:pt>
    <dgm:pt modelId="{AFF8F9A2-3A2F-4C47-961A-4864CF961EE7}" type="parTrans" cxnId="{09AAC991-9C09-4357-A2D4-3F96DFFCA399}">
      <dgm:prSet/>
      <dgm:spPr/>
      <dgm:t>
        <a:bodyPr/>
        <a:lstStyle/>
        <a:p>
          <a:endParaRPr lang="el-GR" dirty="0"/>
        </a:p>
      </dgm:t>
    </dgm:pt>
    <dgm:pt modelId="{3C357E4C-1E7B-42E0-923D-FD3AD6948E9E}" type="sibTrans" cxnId="{09AAC991-9C09-4357-A2D4-3F96DFFCA399}">
      <dgm:prSet/>
      <dgm:spPr/>
      <dgm:t>
        <a:bodyPr/>
        <a:lstStyle/>
        <a:p>
          <a:endParaRPr lang="el-GR"/>
        </a:p>
      </dgm:t>
    </dgm:pt>
    <dgm:pt modelId="{C9744191-715E-43EE-97A9-563A7B1C729D}" type="pres">
      <dgm:prSet presAssocID="{09DDBAA7-DC06-42E1-930E-64E2F5B8BA6F}" presName="hierChild1" presStyleCnt="0">
        <dgm:presLayoutVars>
          <dgm:chPref val="1"/>
          <dgm:dir/>
          <dgm:animOne val="branch"/>
          <dgm:animLvl val="lvl"/>
          <dgm:resizeHandles/>
        </dgm:presLayoutVars>
      </dgm:prSet>
      <dgm:spPr/>
      <dgm:t>
        <a:bodyPr/>
        <a:lstStyle/>
        <a:p>
          <a:endParaRPr lang="el-GR"/>
        </a:p>
      </dgm:t>
    </dgm:pt>
    <dgm:pt modelId="{D63D448F-B8A5-4ABC-9051-706915C3FA63}" type="pres">
      <dgm:prSet presAssocID="{202468C2-795E-45D1-89CB-0AE8CFBF4709}" presName="hierRoot1" presStyleCnt="0"/>
      <dgm:spPr/>
    </dgm:pt>
    <dgm:pt modelId="{BA7EBA2E-1909-4FD1-AE7E-0C3656358F50}" type="pres">
      <dgm:prSet presAssocID="{202468C2-795E-45D1-89CB-0AE8CFBF4709}" presName="composite" presStyleCnt="0"/>
      <dgm:spPr/>
    </dgm:pt>
    <dgm:pt modelId="{361210EE-4630-439A-BE1A-1698B1F250CB}" type="pres">
      <dgm:prSet presAssocID="{202468C2-795E-45D1-89CB-0AE8CFBF4709}" presName="background" presStyleLbl="node0" presStyleIdx="0" presStyleCnt="1"/>
      <dgm:spPr/>
    </dgm:pt>
    <dgm:pt modelId="{8A343C54-7023-4326-970C-D945354952CA}" type="pres">
      <dgm:prSet presAssocID="{202468C2-795E-45D1-89CB-0AE8CFBF4709}" presName="text" presStyleLbl="fgAcc0" presStyleIdx="0" presStyleCnt="1" custScaleX="162372">
        <dgm:presLayoutVars>
          <dgm:chPref val="3"/>
        </dgm:presLayoutVars>
      </dgm:prSet>
      <dgm:spPr/>
      <dgm:t>
        <a:bodyPr/>
        <a:lstStyle/>
        <a:p>
          <a:endParaRPr lang="el-GR"/>
        </a:p>
      </dgm:t>
    </dgm:pt>
    <dgm:pt modelId="{A367AED1-C6DB-4BF4-9737-A9B20C47C18E}" type="pres">
      <dgm:prSet presAssocID="{202468C2-795E-45D1-89CB-0AE8CFBF4709}" presName="hierChild2" presStyleCnt="0"/>
      <dgm:spPr/>
    </dgm:pt>
    <dgm:pt modelId="{4111838A-56ED-4B76-9EA2-709B2244C8FD}" type="pres">
      <dgm:prSet presAssocID="{D557F8DA-7BD8-4394-B575-C30B3DA4D409}" presName="Name10" presStyleLbl="parChTrans1D2" presStyleIdx="0" presStyleCnt="2"/>
      <dgm:spPr/>
      <dgm:t>
        <a:bodyPr/>
        <a:lstStyle/>
        <a:p>
          <a:endParaRPr lang="el-GR"/>
        </a:p>
      </dgm:t>
    </dgm:pt>
    <dgm:pt modelId="{72D1CD30-F164-4467-BD2A-221405A95399}" type="pres">
      <dgm:prSet presAssocID="{AD3D470A-C596-4BBE-8857-81BC8B29F767}" presName="hierRoot2" presStyleCnt="0"/>
      <dgm:spPr/>
    </dgm:pt>
    <dgm:pt modelId="{3B3FC7E7-3FEB-4432-8A51-D10BAB09F0BD}" type="pres">
      <dgm:prSet presAssocID="{AD3D470A-C596-4BBE-8857-81BC8B29F767}" presName="composite2" presStyleCnt="0"/>
      <dgm:spPr/>
    </dgm:pt>
    <dgm:pt modelId="{8BA5657A-E749-4F3F-9BEA-C45248931525}" type="pres">
      <dgm:prSet presAssocID="{AD3D470A-C596-4BBE-8857-81BC8B29F767}" presName="background2" presStyleLbl="node2" presStyleIdx="0" presStyleCnt="2"/>
      <dgm:spPr/>
    </dgm:pt>
    <dgm:pt modelId="{0F6BBC83-21D2-426E-9DC9-A26F7D1258B9}" type="pres">
      <dgm:prSet presAssocID="{AD3D470A-C596-4BBE-8857-81BC8B29F767}" presName="text2" presStyleLbl="fgAcc2" presStyleIdx="0" presStyleCnt="2" custScaleX="180062" custLinFactX="-25967" custLinFactNeighborX="-100000" custLinFactNeighborY="-1563">
        <dgm:presLayoutVars>
          <dgm:chPref val="3"/>
        </dgm:presLayoutVars>
      </dgm:prSet>
      <dgm:spPr/>
      <dgm:t>
        <a:bodyPr/>
        <a:lstStyle/>
        <a:p>
          <a:endParaRPr lang="el-GR"/>
        </a:p>
      </dgm:t>
    </dgm:pt>
    <dgm:pt modelId="{FF3995CF-025E-44B8-97B9-79DF6270D896}" type="pres">
      <dgm:prSet presAssocID="{AD3D470A-C596-4BBE-8857-81BC8B29F767}" presName="hierChild3" presStyleCnt="0"/>
      <dgm:spPr/>
    </dgm:pt>
    <dgm:pt modelId="{07C891DE-BFE8-4BE6-B770-7D7B139F87BA}" type="pres">
      <dgm:prSet presAssocID="{AFF8F9A2-3A2F-4C47-961A-4864CF961EE7}" presName="Name10" presStyleLbl="parChTrans1D2" presStyleIdx="1" presStyleCnt="2"/>
      <dgm:spPr/>
      <dgm:t>
        <a:bodyPr/>
        <a:lstStyle/>
        <a:p>
          <a:endParaRPr lang="el-GR"/>
        </a:p>
      </dgm:t>
    </dgm:pt>
    <dgm:pt modelId="{1B076F79-F5FC-4706-8737-1DE7F70EA9EF}" type="pres">
      <dgm:prSet presAssocID="{80564BE0-CA1F-4C74-B35B-FB80D5F1FCFD}" presName="hierRoot2" presStyleCnt="0"/>
      <dgm:spPr/>
    </dgm:pt>
    <dgm:pt modelId="{53758275-4458-45FD-9C83-0F1FB8DE1159}" type="pres">
      <dgm:prSet presAssocID="{80564BE0-CA1F-4C74-B35B-FB80D5F1FCFD}" presName="composite2" presStyleCnt="0"/>
      <dgm:spPr/>
    </dgm:pt>
    <dgm:pt modelId="{84EE17AE-EAA7-4904-8BA8-220279454F5B}" type="pres">
      <dgm:prSet presAssocID="{80564BE0-CA1F-4C74-B35B-FB80D5F1FCFD}" presName="background2" presStyleLbl="node2" presStyleIdx="1" presStyleCnt="2"/>
      <dgm:spPr/>
    </dgm:pt>
    <dgm:pt modelId="{A1BFCE49-AC19-4535-96AA-155F39C9316B}" type="pres">
      <dgm:prSet presAssocID="{80564BE0-CA1F-4C74-B35B-FB80D5F1FCFD}" presName="text2" presStyleLbl="fgAcc2" presStyleIdx="1" presStyleCnt="2" custScaleX="206421" custLinFactX="73086" custLinFactNeighborX="100000" custLinFactNeighborY="2861">
        <dgm:presLayoutVars>
          <dgm:chPref val="3"/>
        </dgm:presLayoutVars>
      </dgm:prSet>
      <dgm:spPr/>
      <dgm:t>
        <a:bodyPr/>
        <a:lstStyle/>
        <a:p>
          <a:endParaRPr lang="el-GR"/>
        </a:p>
      </dgm:t>
    </dgm:pt>
    <dgm:pt modelId="{1C6B2E3C-753D-4512-81B7-95181957689D}" type="pres">
      <dgm:prSet presAssocID="{80564BE0-CA1F-4C74-B35B-FB80D5F1FCFD}" presName="hierChild3" presStyleCnt="0"/>
      <dgm:spPr/>
    </dgm:pt>
  </dgm:ptLst>
  <dgm:cxnLst>
    <dgm:cxn modelId="{D5305B13-B2AD-4BCB-8A34-FFF6644C7992}" srcId="{202468C2-795E-45D1-89CB-0AE8CFBF4709}" destId="{AD3D470A-C596-4BBE-8857-81BC8B29F767}" srcOrd="0" destOrd="0" parTransId="{D557F8DA-7BD8-4394-B575-C30B3DA4D409}" sibTransId="{C3A23E0B-78F5-474B-B0F4-2E2F47B0D833}"/>
    <dgm:cxn modelId="{3D12BD6D-D398-4CAD-8CB6-18ADC29C2A66}" type="presOf" srcId="{D557F8DA-7BD8-4394-B575-C30B3DA4D409}" destId="{4111838A-56ED-4B76-9EA2-709B2244C8FD}" srcOrd="0" destOrd="0" presId="urn:microsoft.com/office/officeart/2005/8/layout/hierarchy1"/>
    <dgm:cxn modelId="{09AAC991-9C09-4357-A2D4-3F96DFFCA399}" srcId="{202468C2-795E-45D1-89CB-0AE8CFBF4709}" destId="{80564BE0-CA1F-4C74-B35B-FB80D5F1FCFD}" srcOrd="1" destOrd="0" parTransId="{AFF8F9A2-3A2F-4C47-961A-4864CF961EE7}" sibTransId="{3C357E4C-1E7B-42E0-923D-FD3AD6948E9E}"/>
    <dgm:cxn modelId="{603D1322-659A-4739-823F-56D162102DDD}" type="presOf" srcId="{80564BE0-CA1F-4C74-B35B-FB80D5F1FCFD}" destId="{A1BFCE49-AC19-4535-96AA-155F39C9316B}" srcOrd="0" destOrd="0" presId="urn:microsoft.com/office/officeart/2005/8/layout/hierarchy1"/>
    <dgm:cxn modelId="{2EB74E7D-49FA-4F89-9283-6EB7754DE723}" type="presOf" srcId="{202468C2-795E-45D1-89CB-0AE8CFBF4709}" destId="{8A343C54-7023-4326-970C-D945354952CA}" srcOrd="0" destOrd="0" presId="urn:microsoft.com/office/officeart/2005/8/layout/hierarchy1"/>
    <dgm:cxn modelId="{269FF8F0-43D7-4B25-A32A-8045BD90868C}" type="presOf" srcId="{09DDBAA7-DC06-42E1-930E-64E2F5B8BA6F}" destId="{C9744191-715E-43EE-97A9-563A7B1C729D}" srcOrd="0" destOrd="0" presId="urn:microsoft.com/office/officeart/2005/8/layout/hierarchy1"/>
    <dgm:cxn modelId="{8D323423-CDE1-4910-B299-0A76B65B8068}" srcId="{09DDBAA7-DC06-42E1-930E-64E2F5B8BA6F}" destId="{202468C2-795E-45D1-89CB-0AE8CFBF4709}" srcOrd="0" destOrd="0" parTransId="{ECBF51ED-82E3-4264-A8CB-720095D746E3}" sibTransId="{19960BF4-0B27-4C65-B236-11D4E4A45265}"/>
    <dgm:cxn modelId="{6B461203-DF19-4017-8E4E-81EA7DA73435}" type="presOf" srcId="{AFF8F9A2-3A2F-4C47-961A-4864CF961EE7}" destId="{07C891DE-BFE8-4BE6-B770-7D7B139F87BA}" srcOrd="0" destOrd="0" presId="urn:microsoft.com/office/officeart/2005/8/layout/hierarchy1"/>
    <dgm:cxn modelId="{FA992DB7-E373-483E-A68D-37FC6EA126DC}" type="presOf" srcId="{AD3D470A-C596-4BBE-8857-81BC8B29F767}" destId="{0F6BBC83-21D2-426E-9DC9-A26F7D1258B9}" srcOrd="0" destOrd="0" presId="urn:microsoft.com/office/officeart/2005/8/layout/hierarchy1"/>
    <dgm:cxn modelId="{C9BC66B2-24DC-4CEA-96A3-915A8386AD53}" type="presParOf" srcId="{C9744191-715E-43EE-97A9-563A7B1C729D}" destId="{D63D448F-B8A5-4ABC-9051-706915C3FA63}" srcOrd="0" destOrd="0" presId="urn:microsoft.com/office/officeart/2005/8/layout/hierarchy1"/>
    <dgm:cxn modelId="{C2B3EBC4-55F5-410B-A746-4EEA27627087}" type="presParOf" srcId="{D63D448F-B8A5-4ABC-9051-706915C3FA63}" destId="{BA7EBA2E-1909-4FD1-AE7E-0C3656358F50}" srcOrd="0" destOrd="0" presId="urn:microsoft.com/office/officeart/2005/8/layout/hierarchy1"/>
    <dgm:cxn modelId="{F5B14302-24EC-415C-A607-4504EFE566CF}" type="presParOf" srcId="{BA7EBA2E-1909-4FD1-AE7E-0C3656358F50}" destId="{361210EE-4630-439A-BE1A-1698B1F250CB}" srcOrd="0" destOrd="0" presId="urn:microsoft.com/office/officeart/2005/8/layout/hierarchy1"/>
    <dgm:cxn modelId="{3CDD5E01-E544-4C72-89DB-CF002390F179}" type="presParOf" srcId="{BA7EBA2E-1909-4FD1-AE7E-0C3656358F50}" destId="{8A343C54-7023-4326-970C-D945354952CA}" srcOrd="1" destOrd="0" presId="urn:microsoft.com/office/officeart/2005/8/layout/hierarchy1"/>
    <dgm:cxn modelId="{C91EE64A-A1A7-4B2D-AC91-86711C0F6D67}" type="presParOf" srcId="{D63D448F-B8A5-4ABC-9051-706915C3FA63}" destId="{A367AED1-C6DB-4BF4-9737-A9B20C47C18E}" srcOrd="1" destOrd="0" presId="urn:microsoft.com/office/officeart/2005/8/layout/hierarchy1"/>
    <dgm:cxn modelId="{BBBF2BCA-DA68-4C0B-8B33-706B9EAC16C2}" type="presParOf" srcId="{A367AED1-C6DB-4BF4-9737-A9B20C47C18E}" destId="{4111838A-56ED-4B76-9EA2-709B2244C8FD}" srcOrd="0" destOrd="0" presId="urn:microsoft.com/office/officeart/2005/8/layout/hierarchy1"/>
    <dgm:cxn modelId="{786666FE-266E-41B3-8970-2D6F48695531}" type="presParOf" srcId="{A367AED1-C6DB-4BF4-9737-A9B20C47C18E}" destId="{72D1CD30-F164-4467-BD2A-221405A95399}" srcOrd="1" destOrd="0" presId="urn:microsoft.com/office/officeart/2005/8/layout/hierarchy1"/>
    <dgm:cxn modelId="{8D4E14A2-A2BB-4B92-9351-24D140E48A74}" type="presParOf" srcId="{72D1CD30-F164-4467-BD2A-221405A95399}" destId="{3B3FC7E7-3FEB-4432-8A51-D10BAB09F0BD}" srcOrd="0" destOrd="0" presId="urn:microsoft.com/office/officeart/2005/8/layout/hierarchy1"/>
    <dgm:cxn modelId="{C4812DD9-F89A-4F23-BD5C-926E3BFD9EA0}" type="presParOf" srcId="{3B3FC7E7-3FEB-4432-8A51-D10BAB09F0BD}" destId="{8BA5657A-E749-4F3F-9BEA-C45248931525}" srcOrd="0" destOrd="0" presId="urn:microsoft.com/office/officeart/2005/8/layout/hierarchy1"/>
    <dgm:cxn modelId="{17F7C8CA-F7E8-4185-AE1C-C4FD010104B2}" type="presParOf" srcId="{3B3FC7E7-3FEB-4432-8A51-D10BAB09F0BD}" destId="{0F6BBC83-21D2-426E-9DC9-A26F7D1258B9}" srcOrd="1" destOrd="0" presId="urn:microsoft.com/office/officeart/2005/8/layout/hierarchy1"/>
    <dgm:cxn modelId="{A9B1931A-3CDF-4EF5-8726-37D1B8849916}" type="presParOf" srcId="{72D1CD30-F164-4467-BD2A-221405A95399}" destId="{FF3995CF-025E-44B8-97B9-79DF6270D896}" srcOrd="1" destOrd="0" presId="urn:microsoft.com/office/officeart/2005/8/layout/hierarchy1"/>
    <dgm:cxn modelId="{ED236BC6-DC83-41A0-845B-9F0FB8BA175B}" type="presParOf" srcId="{A367AED1-C6DB-4BF4-9737-A9B20C47C18E}" destId="{07C891DE-BFE8-4BE6-B770-7D7B139F87BA}" srcOrd="2" destOrd="0" presId="urn:microsoft.com/office/officeart/2005/8/layout/hierarchy1"/>
    <dgm:cxn modelId="{85189800-86EA-4786-8DCF-F1E9C74F81C9}" type="presParOf" srcId="{A367AED1-C6DB-4BF4-9737-A9B20C47C18E}" destId="{1B076F79-F5FC-4706-8737-1DE7F70EA9EF}" srcOrd="3" destOrd="0" presId="urn:microsoft.com/office/officeart/2005/8/layout/hierarchy1"/>
    <dgm:cxn modelId="{5A18A360-CC86-437F-93BF-5FA414B5130C}" type="presParOf" srcId="{1B076F79-F5FC-4706-8737-1DE7F70EA9EF}" destId="{53758275-4458-45FD-9C83-0F1FB8DE1159}" srcOrd="0" destOrd="0" presId="urn:microsoft.com/office/officeart/2005/8/layout/hierarchy1"/>
    <dgm:cxn modelId="{4E925E20-429E-440E-AADE-282E3D22DBA9}" type="presParOf" srcId="{53758275-4458-45FD-9C83-0F1FB8DE1159}" destId="{84EE17AE-EAA7-4904-8BA8-220279454F5B}" srcOrd="0" destOrd="0" presId="urn:microsoft.com/office/officeart/2005/8/layout/hierarchy1"/>
    <dgm:cxn modelId="{D4CC9519-6ACD-4378-ADFC-96DA575A2781}" type="presParOf" srcId="{53758275-4458-45FD-9C83-0F1FB8DE1159}" destId="{A1BFCE49-AC19-4535-96AA-155F39C9316B}" srcOrd="1" destOrd="0" presId="urn:microsoft.com/office/officeart/2005/8/layout/hierarchy1"/>
    <dgm:cxn modelId="{9035B95A-75C2-4112-BACC-A9B1309E7F03}" type="presParOf" srcId="{1B076F79-F5FC-4706-8737-1DE7F70EA9EF}" destId="{1C6B2E3C-753D-4512-81B7-95181957689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214F102E-301D-4A32-B4F2-16DCEACB016B}" type="doc">
      <dgm:prSet loTypeId="urn:microsoft.com/office/officeart/2005/8/layout/target2" loCatId="relationship" qsTypeId="urn:microsoft.com/office/officeart/2005/8/quickstyle/simple5" qsCatId="simple" csTypeId="urn:microsoft.com/office/officeart/2005/8/colors/accent4_4" csCatId="accent4" phldr="1"/>
      <dgm:spPr/>
      <dgm:t>
        <a:bodyPr/>
        <a:lstStyle/>
        <a:p>
          <a:endParaRPr lang="el-GR"/>
        </a:p>
      </dgm:t>
    </dgm:pt>
    <dgm:pt modelId="{47F72919-DE0B-4578-95A1-C555EB8DB605}">
      <dgm:prSet phldrT="[Κείμενο]" custT="1"/>
      <dgm:spPr>
        <a:ln w="63500">
          <a:solidFill>
            <a:srgbClr val="C00000"/>
          </a:solidFill>
        </a:ln>
      </dgm:spPr>
      <dgm:t>
        <a:bodyPr/>
        <a:lstStyle/>
        <a:p>
          <a:r>
            <a:rPr lang="el-GR" sz="2000" b="1" dirty="0">
              <a:latin typeface="Comic Sans MS" pitchFamily="66" charset="0"/>
            </a:rPr>
            <a:t>Ιατρός Γενικής Ιατρικής ή Παθολόγος </a:t>
          </a:r>
        </a:p>
      </dgm:t>
    </dgm:pt>
    <dgm:pt modelId="{4A9E669B-D0CA-4517-849D-10B2270CF190}" type="parTrans" cxnId="{934F7990-FC86-4BA6-85EE-68D1D7021974}">
      <dgm:prSet/>
      <dgm:spPr/>
      <dgm:t>
        <a:bodyPr/>
        <a:lstStyle/>
        <a:p>
          <a:endParaRPr lang="el-GR"/>
        </a:p>
      </dgm:t>
    </dgm:pt>
    <dgm:pt modelId="{7C46C719-C32D-4F48-A1F3-585D43A92C95}" type="sibTrans" cxnId="{934F7990-FC86-4BA6-85EE-68D1D7021974}">
      <dgm:prSet/>
      <dgm:spPr/>
      <dgm:t>
        <a:bodyPr/>
        <a:lstStyle/>
        <a:p>
          <a:endParaRPr lang="el-GR"/>
        </a:p>
      </dgm:t>
    </dgm:pt>
    <dgm:pt modelId="{1C5AD6A6-D9A4-49E5-AFCF-5D3283C7B518}">
      <dgm:prSet phldrT="[Κείμενο]" custT="1"/>
      <dgm:spPr>
        <a:ln w="63500">
          <a:solidFill>
            <a:srgbClr val="C00000"/>
          </a:solidFill>
        </a:ln>
      </dgm:spPr>
      <dgm:t>
        <a:bodyPr/>
        <a:lstStyle/>
        <a:p>
          <a:r>
            <a:rPr lang="el-GR" sz="2000" b="1" i="0" dirty="0">
              <a:latin typeface="Comic Sans MS" pitchFamily="66" charset="0"/>
            </a:rPr>
            <a:t>Εξειδικευμένη νοσηλεύτρια &amp; </a:t>
          </a:r>
          <a:r>
            <a:rPr lang="el-GR" sz="2000" b="1" i="0" dirty="0" err="1">
              <a:latin typeface="Comic Sans MS" pitchFamily="66" charset="0"/>
            </a:rPr>
            <a:t>ποδολόγος</a:t>
          </a:r>
          <a:r>
            <a:rPr lang="el-GR" sz="2000" b="1" i="0" dirty="0">
              <a:latin typeface="Comic Sans MS" pitchFamily="66" charset="0"/>
            </a:rPr>
            <a:t> </a:t>
          </a:r>
        </a:p>
      </dgm:t>
    </dgm:pt>
    <dgm:pt modelId="{1EE4A9BD-9393-435F-B137-0F63DB399D97}" type="parTrans" cxnId="{9ABF8072-DEF9-42AD-80A4-687539EFFE5D}">
      <dgm:prSet/>
      <dgm:spPr/>
      <dgm:t>
        <a:bodyPr/>
        <a:lstStyle/>
        <a:p>
          <a:endParaRPr lang="el-GR"/>
        </a:p>
      </dgm:t>
    </dgm:pt>
    <dgm:pt modelId="{0C7482AF-4B75-440B-BF9F-70D37F53E2E0}" type="sibTrans" cxnId="{9ABF8072-DEF9-42AD-80A4-687539EFFE5D}">
      <dgm:prSet/>
      <dgm:spPr/>
      <dgm:t>
        <a:bodyPr/>
        <a:lstStyle/>
        <a:p>
          <a:endParaRPr lang="el-GR"/>
        </a:p>
      </dgm:t>
    </dgm:pt>
    <dgm:pt modelId="{1392DE77-F288-4762-8B41-0915B6567160}">
      <dgm:prSet phldrT="[Κείμενο]" custT="1"/>
      <dgm:spPr>
        <a:ln w="57150">
          <a:solidFill>
            <a:srgbClr val="C00000"/>
          </a:solidFill>
        </a:ln>
      </dgm:spPr>
      <dgm:t>
        <a:bodyPr/>
        <a:lstStyle/>
        <a:p>
          <a:r>
            <a:rPr lang="el-GR" sz="2800" b="1" dirty="0">
              <a:latin typeface="Comic Sans MS" pitchFamily="66" charset="0"/>
            </a:rPr>
            <a:t>1</a:t>
          </a:r>
          <a:r>
            <a:rPr lang="el-GR" sz="2800" b="1" baseline="30000" dirty="0">
              <a:latin typeface="Comic Sans MS" pitchFamily="66" charset="0"/>
            </a:rPr>
            <a:t>Ο</a:t>
          </a:r>
          <a:r>
            <a:rPr lang="el-GR" sz="2800" b="1" dirty="0">
              <a:latin typeface="Comic Sans MS" pitchFamily="66" charset="0"/>
            </a:rPr>
            <a:t> ΕΠΙΠΕΔΟ </a:t>
          </a:r>
        </a:p>
      </dgm:t>
    </dgm:pt>
    <dgm:pt modelId="{C422C6E1-4F26-4E33-88BF-82A7FA5731CE}" type="sibTrans" cxnId="{6D2FB4B1-82FF-4DA7-AE85-F8B1197CEE88}">
      <dgm:prSet/>
      <dgm:spPr/>
      <dgm:t>
        <a:bodyPr/>
        <a:lstStyle/>
        <a:p>
          <a:endParaRPr lang="el-GR"/>
        </a:p>
      </dgm:t>
    </dgm:pt>
    <dgm:pt modelId="{555FB0EB-7A74-4A6B-95D0-5AB7AFD832E0}" type="parTrans" cxnId="{6D2FB4B1-82FF-4DA7-AE85-F8B1197CEE88}">
      <dgm:prSet/>
      <dgm:spPr/>
      <dgm:t>
        <a:bodyPr/>
        <a:lstStyle/>
        <a:p>
          <a:endParaRPr lang="el-GR"/>
        </a:p>
      </dgm:t>
    </dgm:pt>
    <dgm:pt modelId="{EB7D9830-0D59-4DF5-9006-AD861DCDA621}" type="pres">
      <dgm:prSet presAssocID="{214F102E-301D-4A32-B4F2-16DCEACB016B}" presName="Name0" presStyleCnt="0">
        <dgm:presLayoutVars>
          <dgm:chMax val="3"/>
          <dgm:chPref val="1"/>
          <dgm:dir/>
          <dgm:animLvl val="lvl"/>
          <dgm:resizeHandles/>
        </dgm:presLayoutVars>
      </dgm:prSet>
      <dgm:spPr/>
      <dgm:t>
        <a:bodyPr/>
        <a:lstStyle/>
        <a:p>
          <a:endParaRPr lang="el-GR"/>
        </a:p>
      </dgm:t>
    </dgm:pt>
    <dgm:pt modelId="{73A3C9C5-20CF-4DFD-ADCE-943E19FA060E}" type="pres">
      <dgm:prSet presAssocID="{214F102E-301D-4A32-B4F2-16DCEACB016B}" presName="outerBox" presStyleCnt="0"/>
      <dgm:spPr/>
    </dgm:pt>
    <dgm:pt modelId="{059C331B-64E0-40F4-AF72-7E1DD0E4EBE5}" type="pres">
      <dgm:prSet presAssocID="{214F102E-301D-4A32-B4F2-16DCEACB016B}" presName="outerBoxParent" presStyleLbl="node1" presStyleIdx="0" presStyleCnt="1"/>
      <dgm:spPr/>
      <dgm:t>
        <a:bodyPr/>
        <a:lstStyle/>
        <a:p>
          <a:endParaRPr lang="el-GR"/>
        </a:p>
      </dgm:t>
    </dgm:pt>
    <dgm:pt modelId="{D0880E29-F73C-4675-9D67-C8E44EA44538}" type="pres">
      <dgm:prSet presAssocID="{214F102E-301D-4A32-B4F2-16DCEACB016B}" presName="outerBoxChildren" presStyleCnt="0"/>
      <dgm:spPr/>
    </dgm:pt>
    <dgm:pt modelId="{7A0B2C9B-AC29-4B3F-B9C4-4BC765562C9C}" type="pres">
      <dgm:prSet presAssocID="{47F72919-DE0B-4578-95A1-C555EB8DB605}" presName="oChild" presStyleLbl="fgAcc1" presStyleIdx="0" presStyleCnt="2">
        <dgm:presLayoutVars>
          <dgm:bulletEnabled val="1"/>
        </dgm:presLayoutVars>
      </dgm:prSet>
      <dgm:spPr/>
      <dgm:t>
        <a:bodyPr/>
        <a:lstStyle/>
        <a:p>
          <a:endParaRPr lang="el-GR"/>
        </a:p>
      </dgm:t>
    </dgm:pt>
    <dgm:pt modelId="{0DBB26CB-CE8C-4C7B-97A8-C3F46CFF30BD}" type="pres">
      <dgm:prSet presAssocID="{7C46C719-C32D-4F48-A1F3-585D43A92C95}" presName="outerSibTrans" presStyleCnt="0"/>
      <dgm:spPr/>
    </dgm:pt>
    <dgm:pt modelId="{1C7CB343-6EDB-47C4-8418-F7529BE55CB6}" type="pres">
      <dgm:prSet presAssocID="{1C5AD6A6-D9A4-49E5-AFCF-5D3283C7B518}" presName="oChild" presStyleLbl="fgAcc1" presStyleIdx="1" presStyleCnt="2">
        <dgm:presLayoutVars>
          <dgm:bulletEnabled val="1"/>
        </dgm:presLayoutVars>
      </dgm:prSet>
      <dgm:spPr/>
      <dgm:t>
        <a:bodyPr/>
        <a:lstStyle/>
        <a:p>
          <a:endParaRPr lang="el-GR"/>
        </a:p>
      </dgm:t>
    </dgm:pt>
  </dgm:ptLst>
  <dgm:cxnLst>
    <dgm:cxn modelId="{4352C05D-E457-46BA-8FBC-EDF10EF51558}" type="presOf" srcId="{47F72919-DE0B-4578-95A1-C555EB8DB605}" destId="{7A0B2C9B-AC29-4B3F-B9C4-4BC765562C9C}" srcOrd="0" destOrd="0" presId="urn:microsoft.com/office/officeart/2005/8/layout/target2"/>
    <dgm:cxn modelId="{A545674F-CE3D-4634-90A3-8EDDE1403B35}" type="presOf" srcId="{214F102E-301D-4A32-B4F2-16DCEACB016B}" destId="{EB7D9830-0D59-4DF5-9006-AD861DCDA621}" srcOrd="0" destOrd="0" presId="urn:microsoft.com/office/officeart/2005/8/layout/target2"/>
    <dgm:cxn modelId="{934F7990-FC86-4BA6-85EE-68D1D7021974}" srcId="{1392DE77-F288-4762-8B41-0915B6567160}" destId="{47F72919-DE0B-4578-95A1-C555EB8DB605}" srcOrd="0" destOrd="0" parTransId="{4A9E669B-D0CA-4517-849D-10B2270CF190}" sibTransId="{7C46C719-C32D-4F48-A1F3-585D43A92C95}"/>
    <dgm:cxn modelId="{ECB9661D-8391-4645-B0F8-C594ED9D5E59}" type="presOf" srcId="{1C5AD6A6-D9A4-49E5-AFCF-5D3283C7B518}" destId="{1C7CB343-6EDB-47C4-8418-F7529BE55CB6}" srcOrd="0" destOrd="0" presId="urn:microsoft.com/office/officeart/2005/8/layout/target2"/>
    <dgm:cxn modelId="{9ABF8072-DEF9-42AD-80A4-687539EFFE5D}" srcId="{1392DE77-F288-4762-8B41-0915B6567160}" destId="{1C5AD6A6-D9A4-49E5-AFCF-5D3283C7B518}" srcOrd="1" destOrd="0" parTransId="{1EE4A9BD-9393-435F-B137-0F63DB399D97}" sibTransId="{0C7482AF-4B75-440B-BF9F-70D37F53E2E0}"/>
    <dgm:cxn modelId="{6D2FB4B1-82FF-4DA7-AE85-F8B1197CEE88}" srcId="{214F102E-301D-4A32-B4F2-16DCEACB016B}" destId="{1392DE77-F288-4762-8B41-0915B6567160}" srcOrd="0" destOrd="0" parTransId="{555FB0EB-7A74-4A6B-95D0-5AB7AFD832E0}" sibTransId="{C422C6E1-4F26-4E33-88BF-82A7FA5731CE}"/>
    <dgm:cxn modelId="{50F518E0-00DA-4A67-A4D5-881751A11FD4}" type="presOf" srcId="{1392DE77-F288-4762-8B41-0915B6567160}" destId="{059C331B-64E0-40F4-AF72-7E1DD0E4EBE5}" srcOrd="0" destOrd="0" presId="urn:microsoft.com/office/officeart/2005/8/layout/target2"/>
    <dgm:cxn modelId="{4DB0245B-DE53-4B7A-8B5E-6B9FEC93ED9F}" type="presParOf" srcId="{EB7D9830-0D59-4DF5-9006-AD861DCDA621}" destId="{73A3C9C5-20CF-4DFD-ADCE-943E19FA060E}" srcOrd="0" destOrd="0" presId="urn:microsoft.com/office/officeart/2005/8/layout/target2"/>
    <dgm:cxn modelId="{0E222497-C076-4C03-8FD2-B4892DD05EF6}" type="presParOf" srcId="{73A3C9C5-20CF-4DFD-ADCE-943E19FA060E}" destId="{059C331B-64E0-40F4-AF72-7E1DD0E4EBE5}" srcOrd="0" destOrd="0" presId="urn:microsoft.com/office/officeart/2005/8/layout/target2"/>
    <dgm:cxn modelId="{5A9202B6-4F15-483A-AA27-DA4687898C2A}" type="presParOf" srcId="{73A3C9C5-20CF-4DFD-ADCE-943E19FA060E}" destId="{D0880E29-F73C-4675-9D67-C8E44EA44538}" srcOrd="1" destOrd="0" presId="urn:microsoft.com/office/officeart/2005/8/layout/target2"/>
    <dgm:cxn modelId="{0A080194-7F1B-4472-8DC9-63E4DFD99049}" type="presParOf" srcId="{D0880E29-F73C-4675-9D67-C8E44EA44538}" destId="{7A0B2C9B-AC29-4B3F-B9C4-4BC765562C9C}" srcOrd="0" destOrd="0" presId="urn:microsoft.com/office/officeart/2005/8/layout/target2"/>
    <dgm:cxn modelId="{C46223BB-3A35-4B66-8B33-8BBA26F39C98}" type="presParOf" srcId="{D0880E29-F73C-4675-9D67-C8E44EA44538}" destId="{0DBB26CB-CE8C-4C7B-97A8-C3F46CFF30BD}" srcOrd="1" destOrd="0" presId="urn:microsoft.com/office/officeart/2005/8/layout/target2"/>
    <dgm:cxn modelId="{212CF732-60E1-4F89-B941-BC0E8456B620}" type="presParOf" srcId="{D0880E29-F73C-4675-9D67-C8E44EA44538}" destId="{1C7CB343-6EDB-47C4-8418-F7529BE55CB6}" srcOrd="2"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214F102E-301D-4A32-B4F2-16DCEACB016B}" type="doc">
      <dgm:prSet loTypeId="urn:microsoft.com/office/officeart/2005/8/layout/target2" loCatId="relationship" qsTypeId="urn:microsoft.com/office/officeart/2005/8/quickstyle/simple5" qsCatId="simple" csTypeId="urn:microsoft.com/office/officeart/2005/8/colors/accent4_4" csCatId="accent4" phldr="1"/>
      <dgm:spPr/>
      <dgm:t>
        <a:bodyPr/>
        <a:lstStyle/>
        <a:p>
          <a:endParaRPr lang="el-GR"/>
        </a:p>
      </dgm:t>
    </dgm:pt>
    <dgm:pt modelId="{A655539D-DC0C-441C-A669-812B7228245F}">
      <dgm:prSet phldrT="[Κείμενο]" custT="1"/>
      <dgm:spPr>
        <a:ln w="57150">
          <a:solidFill>
            <a:srgbClr val="C00000"/>
          </a:solidFill>
        </a:ln>
      </dgm:spPr>
      <dgm:t>
        <a:bodyPr/>
        <a:lstStyle/>
        <a:p>
          <a:r>
            <a:rPr lang="el-GR" sz="2800" b="1" dirty="0">
              <a:latin typeface="Comic Sans MS" pitchFamily="66" charset="0"/>
            </a:rPr>
            <a:t>2</a:t>
          </a:r>
          <a:r>
            <a:rPr lang="el-GR" sz="2800" b="1" baseline="30000" dirty="0">
              <a:latin typeface="Comic Sans MS" pitchFamily="66" charset="0"/>
            </a:rPr>
            <a:t>Ο</a:t>
          </a:r>
          <a:r>
            <a:rPr lang="el-GR" sz="2800" b="1" dirty="0">
              <a:latin typeface="Comic Sans MS" pitchFamily="66" charset="0"/>
            </a:rPr>
            <a:t> ΕΠΙΠΕΔΟ </a:t>
          </a:r>
        </a:p>
      </dgm:t>
    </dgm:pt>
    <dgm:pt modelId="{4A0B5759-37B6-4DA8-9E13-F33B31B2909A}" type="parTrans" cxnId="{A3A8630D-C4A0-42BA-85E6-C7BB43E8EDC4}">
      <dgm:prSet/>
      <dgm:spPr/>
      <dgm:t>
        <a:bodyPr/>
        <a:lstStyle/>
        <a:p>
          <a:endParaRPr lang="el-GR"/>
        </a:p>
      </dgm:t>
    </dgm:pt>
    <dgm:pt modelId="{786757B5-2121-4EF0-B132-B5617A77F016}" type="sibTrans" cxnId="{A3A8630D-C4A0-42BA-85E6-C7BB43E8EDC4}">
      <dgm:prSet/>
      <dgm:spPr/>
      <dgm:t>
        <a:bodyPr/>
        <a:lstStyle/>
        <a:p>
          <a:endParaRPr lang="el-GR"/>
        </a:p>
      </dgm:t>
    </dgm:pt>
    <dgm:pt modelId="{108CCBB3-505D-4D51-ADC8-D0D887FFF778}">
      <dgm:prSet phldrT="[Κείμενο]" custT="1"/>
      <dgm:spPr>
        <a:ln w="63500">
          <a:solidFill>
            <a:srgbClr val="C00000"/>
          </a:solidFill>
        </a:ln>
      </dgm:spPr>
      <dgm:t>
        <a:bodyPr/>
        <a:lstStyle/>
        <a:p>
          <a:r>
            <a:rPr lang="el-GR" sz="2000" b="1" dirty="0">
              <a:latin typeface="Comic Sans MS" pitchFamily="66" charset="0"/>
            </a:rPr>
            <a:t>Διαβητολόγος</a:t>
          </a:r>
        </a:p>
      </dgm:t>
    </dgm:pt>
    <dgm:pt modelId="{F427149B-A19D-42B5-A471-8E53819043F6}" type="parTrans" cxnId="{A411A429-3CA9-41FC-A945-9F4F74ED4886}">
      <dgm:prSet/>
      <dgm:spPr/>
      <dgm:t>
        <a:bodyPr/>
        <a:lstStyle/>
        <a:p>
          <a:endParaRPr lang="el-GR"/>
        </a:p>
      </dgm:t>
    </dgm:pt>
    <dgm:pt modelId="{355D484B-0471-4EEE-9529-671FD9BA5E1D}" type="sibTrans" cxnId="{A411A429-3CA9-41FC-A945-9F4F74ED4886}">
      <dgm:prSet/>
      <dgm:spPr/>
      <dgm:t>
        <a:bodyPr/>
        <a:lstStyle/>
        <a:p>
          <a:endParaRPr lang="el-GR"/>
        </a:p>
      </dgm:t>
    </dgm:pt>
    <dgm:pt modelId="{F9D7C0B2-F3EE-4175-B6E2-AB7B9BDA132D}">
      <dgm:prSet phldrT="[Κείμενο]" custT="1"/>
      <dgm:spPr>
        <a:ln w="63500">
          <a:solidFill>
            <a:srgbClr val="C00000"/>
          </a:solidFill>
        </a:ln>
      </dgm:spPr>
      <dgm:t>
        <a:bodyPr/>
        <a:lstStyle/>
        <a:p>
          <a:endParaRPr lang="el-GR" sz="1600" b="1" dirty="0">
            <a:latin typeface="Comic Sans MS" pitchFamily="66" charset="0"/>
          </a:endParaRPr>
        </a:p>
        <a:p>
          <a:r>
            <a:rPr lang="el-GR" sz="1800" b="1" dirty="0">
              <a:latin typeface="Comic Sans MS" pitchFamily="66" charset="0"/>
            </a:rPr>
            <a:t>Χειρουργός (γενικός και/ή αγγειοχειρουργός και/ή ορθοπεδικός) </a:t>
          </a:r>
        </a:p>
        <a:p>
          <a:r>
            <a:rPr lang="el-GR" sz="1600" b="1" dirty="0">
              <a:latin typeface="Comic Sans MS" pitchFamily="66" charset="0"/>
            </a:rPr>
            <a:t> </a:t>
          </a:r>
        </a:p>
      </dgm:t>
    </dgm:pt>
    <dgm:pt modelId="{9FC3A2A3-F29A-4368-B03D-A54A023B511B}" type="parTrans" cxnId="{59F3BD55-4221-4875-BA6D-E15CBB9F2E88}">
      <dgm:prSet/>
      <dgm:spPr/>
      <dgm:t>
        <a:bodyPr/>
        <a:lstStyle/>
        <a:p>
          <a:endParaRPr lang="el-GR"/>
        </a:p>
      </dgm:t>
    </dgm:pt>
    <dgm:pt modelId="{8AFEE3D1-364C-49BD-BCB5-4FD6F6DF9B62}" type="sibTrans" cxnId="{59F3BD55-4221-4875-BA6D-E15CBB9F2E88}">
      <dgm:prSet/>
      <dgm:spPr/>
      <dgm:t>
        <a:bodyPr/>
        <a:lstStyle/>
        <a:p>
          <a:endParaRPr lang="el-GR"/>
        </a:p>
      </dgm:t>
    </dgm:pt>
    <dgm:pt modelId="{1392DE77-F288-4762-8B41-0915B6567160}">
      <dgm:prSet phldrT="[Κείμενο]" custT="1"/>
      <dgm:spPr/>
      <dgm:t>
        <a:bodyPr/>
        <a:lstStyle/>
        <a:p>
          <a:r>
            <a:rPr lang="el-GR" sz="2800" b="1" dirty="0">
              <a:latin typeface="Comic Sans MS" pitchFamily="66" charset="0"/>
            </a:rPr>
            <a:t>1</a:t>
          </a:r>
          <a:r>
            <a:rPr lang="el-GR" sz="2800" b="1" baseline="30000" dirty="0">
              <a:latin typeface="Comic Sans MS" pitchFamily="66" charset="0"/>
            </a:rPr>
            <a:t>Ο</a:t>
          </a:r>
          <a:r>
            <a:rPr lang="el-GR" sz="2800" b="1" dirty="0">
              <a:latin typeface="Comic Sans MS" pitchFamily="66" charset="0"/>
            </a:rPr>
            <a:t> ΕΠΙΠΕΔΟ </a:t>
          </a:r>
        </a:p>
      </dgm:t>
    </dgm:pt>
    <dgm:pt modelId="{555FB0EB-7A74-4A6B-95D0-5AB7AFD832E0}" type="parTrans" cxnId="{6D2FB4B1-82FF-4DA7-AE85-F8B1197CEE88}">
      <dgm:prSet/>
      <dgm:spPr/>
      <dgm:t>
        <a:bodyPr/>
        <a:lstStyle/>
        <a:p>
          <a:endParaRPr lang="el-GR"/>
        </a:p>
      </dgm:t>
    </dgm:pt>
    <dgm:pt modelId="{C422C6E1-4F26-4E33-88BF-82A7FA5731CE}" type="sibTrans" cxnId="{6D2FB4B1-82FF-4DA7-AE85-F8B1197CEE88}">
      <dgm:prSet/>
      <dgm:spPr/>
      <dgm:t>
        <a:bodyPr/>
        <a:lstStyle/>
        <a:p>
          <a:endParaRPr lang="el-GR"/>
        </a:p>
      </dgm:t>
    </dgm:pt>
    <dgm:pt modelId="{47F72919-DE0B-4578-95A1-C555EB8DB605}">
      <dgm:prSet phldrT="[Κείμενο]" custT="1"/>
      <dgm:spPr/>
      <dgm:t>
        <a:bodyPr/>
        <a:lstStyle/>
        <a:p>
          <a:r>
            <a:rPr lang="el-GR" sz="1600" b="1" dirty="0">
              <a:latin typeface="Comic Sans MS" pitchFamily="66" charset="0"/>
            </a:rPr>
            <a:t>Ιατρός Γενικής Ιατρικής ή Παθολόγος </a:t>
          </a:r>
        </a:p>
      </dgm:t>
    </dgm:pt>
    <dgm:pt modelId="{4A9E669B-D0CA-4517-849D-10B2270CF190}" type="parTrans" cxnId="{934F7990-FC86-4BA6-85EE-68D1D7021974}">
      <dgm:prSet/>
      <dgm:spPr/>
      <dgm:t>
        <a:bodyPr/>
        <a:lstStyle/>
        <a:p>
          <a:endParaRPr lang="el-GR"/>
        </a:p>
      </dgm:t>
    </dgm:pt>
    <dgm:pt modelId="{7C46C719-C32D-4F48-A1F3-585D43A92C95}" type="sibTrans" cxnId="{934F7990-FC86-4BA6-85EE-68D1D7021974}">
      <dgm:prSet/>
      <dgm:spPr/>
      <dgm:t>
        <a:bodyPr/>
        <a:lstStyle/>
        <a:p>
          <a:endParaRPr lang="el-GR"/>
        </a:p>
      </dgm:t>
    </dgm:pt>
    <dgm:pt modelId="{1C5AD6A6-D9A4-49E5-AFCF-5D3283C7B518}">
      <dgm:prSet phldrT="[Κείμενο]" custT="1"/>
      <dgm:spPr/>
      <dgm:t>
        <a:bodyPr/>
        <a:lstStyle/>
        <a:p>
          <a:r>
            <a:rPr lang="el-GR" sz="1600" b="1" i="0" dirty="0">
              <a:latin typeface="Comic Sans MS" pitchFamily="66" charset="0"/>
            </a:rPr>
            <a:t>Εξειδικευμένη νοσηλεύτρια &amp; </a:t>
          </a:r>
          <a:r>
            <a:rPr lang="el-GR" sz="1600" b="1" i="0" dirty="0" err="1">
              <a:latin typeface="Comic Sans MS" pitchFamily="66" charset="0"/>
            </a:rPr>
            <a:t>ποδολόγος</a:t>
          </a:r>
          <a:r>
            <a:rPr lang="el-GR" sz="1600" b="1" i="0" dirty="0">
              <a:latin typeface="Comic Sans MS" pitchFamily="66" charset="0"/>
            </a:rPr>
            <a:t> </a:t>
          </a:r>
        </a:p>
      </dgm:t>
    </dgm:pt>
    <dgm:pt modelId="{1EE4A9BD-9393-435F-B137-0F63DB399D97}" type="parTrans" cxnId="{9ABF8072-DEF9-42AD-80A4-687539EFFE5D}">
      <dgm:prSet/>
      <dgm:spPr/>
      <dgm:t>
        <a:bodyPr/>
        <a:lstStyle/>
        <a:p>
          <a:endParaRPr lang="el-GR"/>
        </a:p>
      </dgm:t>
    </dgm:pt>
    <dgm:pt modelId="{0C7482AF-4B75-440B-BF9F-70D37F53E2E0}" type="sibTrans" cxnId="{9ABF8072-DEF9-42AD-80A4-687539EFFE5D}">
      <dgm:prSet/>
      <dgm:spPr/>
      <dgm:t>
        <a:bodyPr/>
        <a:lstStyle/>
        <a:p>
          <a:endParaRPr lang="el-GR"/>
        </a:p>
      </dgm:t>
    </dgm:pt>
    <dgm:pt modelId="{61D41FFC-549F-4E88-B098-CE225CB66E37}">
      <dgm:prSet phldrT="[Κείμενο]" custT="1"/>
      <dgm:spPr>
        <a:ln w="63500">
          <a:solidFill>
            <a:srgbClr val="C00000"/>
          </a:solidFill>
        </a:ln>
      </dgm:spPr>
      <dgm:t>
        <a:bodyPr/>
        <a:lstStyle/>
        <a:p>
          <a:r>
            <a:rPr lang="el-GR" sz="1800" b="1" dirty="0">
              <a:latin typeface="Comic Sans MS" pitchFamily="66" charset="0"/>
            </a:rPr>
            <a:t>Εξειδικευμένη νοσηλεύτρια &amp; ποδίατρος </a:t>
          </a:r>
        </a:p>
      </dgm:t>
    </dgm:pt>
    <dgm:pt modelId="{545146C8-880B-429C-B110-D937A5953BE7}" type="parTrans" cxnId="{CD0A5118-795D-4E6A-99FF-B2F64C668136}">
      <dgm:prSet/>
      <dgm:spPr/>
      <dgm:t>
        <a:bodyPr/>
        <a:lstStyle/>
        <a:p>
          <a:endParaRPr lang="el-GR"/>
        </a:p>
      </dgm:t>
    </dgm:pt>
    <dgm:pt modelId="{B0CAEA1A-3B9A-4C07-8F5E-21D46D382A2A}" type="sibTrans" cxnId="{CD0A5118-795D-4E6A-99FF-B2F64C668136}">
      <dgm:prSet/>
      <dgm:spPr/>
      <dgm:t>
        <a:bodyPr/>
        <a:lstStyle/>
        <a:p>
          <a:endParaRPr lang="el-GR"/>
        </a:p>
      </dgm:t>
    </dgm:pt>
    <dgm:pt modelId="{EB7D9830-0D59-4DF5-9006-AD861DCDA621}" type="pres">
      <dgm:prSet presAssocID="{214F102E-301D-4A32-B4F2-16DCEACB016B}" presName="Name0" presStyleCnt="0">
        <dgm:presLayoutVars>
          <dgm:chMax val="3"/>
          <dgm:chPref val="1"/>
          <dgm:dir/>
          <dgm:animLvl val="lvl"/>
          <dgm:resizeHandles/>
        </dgm:presLayoutVars>
      </dgm:prSet>
      <dgm:spPr/>
      <dgm:t>
        <a:bodyPr/>
        <a:lstStyle/>
        <a:p>
          <a:endParaRPr lang="el-GR"/>
        </a:p>
      </dgm:t>
    </dgm:pt>
    <dgm:pt modelId="{73A3C9C5-20CF-4DFD-ADCE-943E19FA060E}" type="pres">
      <dgm:prSet presAssocID="{214F102E-301D-4A32-B4F2-16DCEACB016B}" presName="outerBox" presStyleCnt="0"/>
      <dgm:spPr/>
    </dgm:pt>
    <dgm:pt modelId="{059C331B-64E0-40F4-AF72-7E1DD0E4EBE5}" type="pres">
      <dgm:prSet presAssocID="{214F102E-301D-4A32-B4F2-16DCEACB016B}" presName="outerBoxParent" presStyleLbl="node1" presStyleIdx="0" presStyleCnt="2"/>
      <dgm:spPr/>
      <dgm:t>
        <a:bodyPr/>
        <a:lstStyle/>
        <a:p>
          <a:endParaRPr lang="el-GR"/>
        </a:p>
      </dgm:t>
    </dgm:pt>
    <dgm:pt modelId="{D0880E29-F73C-4675-9D67-C8E44EA44538}" type="pres">
      <dgm:prSet presAssocID="{214F102E-301D-4A32-B4F2-16DCEACB016B}" presName="outerBoxChildren" presStyleCnt="0"/>
      <dgm:spPr/>
    </dgm:pt>
    <dgm:pt modelId="{F790693C-0A89-4BA3-AF39-F91625092120}" type="pres">
      <dgm:prSet presAssocID="{108CCBB3-505D-4D51-ADC8-D0D887FFF778}" presName="oChild" presStyleLbl="fgAcc1" presStyleIdx="0" presStyleCnt="5" custScaleX="220830" custScaleY="133631" custLinFactY="-23226" custLinFactNeighborX="43748" custLinFactNeighborY="-100000">
        <dgm:presLayoutVars>
          <dgm:bulletEnabled val="1"/>
        </dgm:presLayoutVars>
      </dgm:prSet>
      <dgm:spPr/>
      <dgm:t>
        <a:bodyPr/>
        <a:lstStyle/>
        <a:p>
          <a:endParaRPr lang="el-GR"/>
        </a:p>
      </dgm:t>
    </dgm:pt>
    <dgm:pt modelId="{5E84B299-0871-41D5-B9CE-BC51A3B6AD71}" type="pres">
      <dgm:prSet presAssocID="{355D484B-0471-4EEE-9529-671FD9BA5E1D}" presName="outerSibTrans" presStyleCnt="0"/>
      <dgm:spPr/>
    </dgm:pt>
    <dgm:pt modelId="{69F1A13B-9C1A-4A5B-96B8-01A17C3439C7}" type="pres">
      <dgm:prSet presAssocID="{F9D7C0B2-F3EE-4175-B6E2-AB7B9BDA132D}" presName="oChild" presStyleLbl="fgAcc1" presStyleIdx="1" presStyleCnt="5" custScaleX="220835" custScaleY="131593" custLinFactY="-17514" custLinFactNeighborX="43751" custLinFactNeighborY="-100000">
        <dgm:presLayoutVars>
          <dgm:bulletEnabled val="1"/>
        </dgm:presLayoutVars>
      </dgm:prSet>
      <dgm:spPr/>
      <dgm:t>
        <a:bodyPr/>
        <a:lstStyle/>
        <a:p>
          <a:endParaRPr lang="el-GR"/>
        </a:p>
      </dgm:t>
    </dgm:pt>
    <dgm:pt modelId="{2E071769-3088-4DEB-A390-8FF7CC04E2AD}" type="pres">
      <dgm:prSet presAssocID="{8AFEE3D1-364C-49BD-BCB5-4FD6F6DF9B62}" presName="outerSibTrans" presStyleCnt="0"/>
      <dgm:spPr/>
    </dgm:pt>
    <dgm:pt modelId="{006A1CA6-49DA-451B-8618-1B11DAD2EF20}" type="pres">
      <dgm:prSet presAssocID="{61D41FFC-549F-4E88-B098-CE225CB66E37}" presName="oChild" presStyleLbl="fgAcc1" presStyleIdx="2" presStyleCnt="5" custScaleX="220832" custScaleY="110039" custLinFactY="-1320" custLinFactNeighborX="43749" custLinFactNeighborY="-100000">
        <dgm:presLayoutVars>
          <dgm:bulletEnabled val="1"/>
        </dgm:presLayoutVars>
      </dgm:prSet>
      <dgm:spPr/>
      <dgm:t>
        <a:bodyPr/>
        <a:lstStyle/>
        <a:p>
          <a:endParaRPr lang="el-GR"/>
        </a:p>
      </dgm:t>
    </dgm:pt>
    <dgm:pt modelId="{868EAAAC-2F56-4AA6-8B7B-4D27D1B4B20D}" type="pres">
      <dgm:prSet presAssocID="{214F102E-301D-4A32-B4F2-16DCEACB016B}" presName="middleBox" presStyleCnt="0"/>
      <dgm:spPr/>
    </dgm:pt>
    <dgm:pt modelId="{4054A560-17FB-4B20-ACC4-41887BFEABA5}" type="pres">
      <dgm:prSet presAssocID="{214F102E-301D-4A32-B4F2-16DCEACB016B}" presName="middleBoxParent" presStyleLbl="node1" presStyleIdx="1" presStyleCnt="2" custScaleX="77548" custScaleY="116488" custLinFactNeighborX="11355" custLinFactNeighborY="-3294"/>
      <dgm:spPr/>
      <dgm:t>
        <a:bodyPr/>
        <a:lstStyle/>
        <a:p>
          <a:endParaRPr lang="el-GR"/>
        </a:p>
      </dgm:t>
    </dgm:pt>
    <dgm:pt modelId="{289A6B1D-D7FA-4BCF-864B-FE5CBC5D0024}" type="pres">
      <dgm:prSet presAssocID="{214F102E-301D-4A32-B4F2-16DCEACB016B}" presName="middleBoxChildren" presStyleCnt="0"/>
      <dgm:spPr/>
    </dgm:pt>
    <dgm:pt modelId="{01C9E00B-69B8-4033-86DF-BC2CAF08CB63}" type="pres">
      <dgm:prSet presAssocID="{47F72919-DE0B-4578-95A1-C555EB8DB605}" presName="mChild" presStyleLbl="fgAcc1" presStyleIdx="3" presStyleCnt="5" custScaleX="50662" custLinFactX="20161" custLinFactNeighborX="100000" custLinFactNeighborY="6227">
        <dgm:presLayoutVars>
          <dgm:bulletEnabled val="1"/>
        </dgm:presLayoutVars>
      </dgm:prSet>
      <dgm:spPr/>
      <dgm:t>
        <a:bodyPr/>
        <a:lstStyle/>
        <a:p>
          <a:endParaRPr lang="el-GR"/>
        </a:p>
      </dgm:t>
    </dgm:pt>
    <dgm:pt modelId="{57716D1C-7E02-4614-B7A2-B36645D07FA4}" type="pres">
      <dgm:prSet presAssocID="{7C46C719-C32D-4F48-A1F3-585D43A92C95}" presName="middleSibTrans" presStyleCnt="0"/>
      <dgm:spPr/>
    </dgm:pt>
    <dgm:pt modelId="{40C0197D-865F-4C1C-96B9-6896C54C4D1E}" type="pres">
      <dgm:prSet presAssocID="{1C5AD6A6-D9A4-49E5-AFCF-5D3283C7B518}" presName="mChild" presStyleLbl="fgAcc1" presStyleIdx="4" presStyleCnt="5" custScaleX="26920" custLinFactX="19457" custLinFactNeighborX="100000" custLinFactNeighborY="6227">
        <dgm:presLayoutVars>
          <dgm:bulletEnabled val="1"/>
        </dgm:presLayoutVars>
      </dgm:prSet>
      <dgm:spPr/>
      <dgm:t>
        <a:bodyPr/>
        <a:lstStyle/>
        <a:p>
          <a:endParaRPr lang="el-GR"/>
        </a:p>
      </dgm:t>
    </dgm:pt>
  </dgm:ptLst>
  <dgm:cxnLst>
    <dgm:cxn modelId="{FC994C78-1A39-4BA7-BFCF-2E4D8B1D8080}" type="presOf" srcId="{214F102E-301D-4A32-B4F2-16DCEACB016B}" destId="{EB7D9830-0D59-4DF5-9006-AD861DCDA621}" srcOrd="0" destOrd="0" presId="urn:microsoft.com/office/officeart/2005/8/layout/target2"/>
    <dgm:cxn modelId="{9ABF8072-DEF9-42AD-80A4-687539EFFE5D}" srcId="{1392DE77-F288-4762-8B41-0915B6567160}" destId="{1C5AD6A6-D9A4-49E5-AFCF-5D3283C7B518}" srcOrd="1" destOrd="0" parTransId="{1EE4A9BD-9393-435F-B137-0F63DB399D97}" sibTransId="{0C7482AF-4B75-440B-BF9F-70D37F53E2E0}"/>
    <dgm:cxn modelId="{A411A429-3CA9-41FC-A945-9F4F74ED4886}" srcId="{A655539D-DC0C-441C-A669-812B7228245F}" destId="{108CCBB3-505D-4D51-ADC8-D0D887FFF778}" srcOrd="0" destOrd="0" parTransId="{F427149B-A19D-42B5-A471-8E53819043F6}" sibTransId="{355D484B-0471-4EEE-9529-671FD9BA5E1D}"/>
    <dgm:cxn modelId="{A3A8630D-C4A0-42BA-85E6-C7BB43E8EDC4}" srcId="{214F102E-301D-4A32-B4F2-16DCEACB016B}" destId="{A655539D-DC0C-441C-A669-812B7228245F}" srcOrd="0" destOrd="0" parTransId="{4A0B5759-37B6-4DA8-9E13-F33B31B2909A}" sibTransId="{786757B5-2121-4EF0-B132-B5617A77F016}"/>
    <dgm:cxn modelId="{BB0515AD-9120-4AB8-8B3F-45C8437269B8}" type="presOf" srcId="{1C5AD6A6-D9A4-49E5-AFCF-5D3283C7B518}" destId="{40C0197D-865F-4C1C-96B9-6896C54C4D1E}" srcOrd="0" destOrd="0" presId="urn:microsoft.com/office/officeart/2005/8/layout/target2"/>
    <dgm:cxn modelId="{CD0A5118-795D-4E6A-99FF-B2F64C668136}" srcId="{A655539D-DC0C-441C-A669-812B7228245F}" destId="{61D41FFC-549F-4E88-B098-CE225CB66E37}" srcOrd="2" destOrd="0" parTransId="{545146C8-880B-429C-B110-D937A5953BE7}" sibTransId="{B0CAEA1A-3B9A-4C07-8F5E-21D46D382A2A}"/>
    <dgm:cxn modelId="{6D2FB4B1-82FF-4DA7-AE85-F8B1197CEE88}" srcId="{214F102E-301D-4A32-B4F2-16DCEACB016B}" destId="{1392DE77-F288-4762-8B41-0915B6567160}" srcOrd="1" destOrd="0" parTransId="{555FB0EB-7A74-4A6B-95D0-5AB7AFD832E0}" sibTransId="{C422C6E1-4F26-4E33-88BF-82A7FA5731CE}"/>
    <dgm:cxn modelId="{7DCB4F9E-A2D2-4F2F-BF3B-99EE72D1D6AF}" type="presOf" srcId="{61D41FFC-549F-4E88-B098-CE225CB66E37}" destId="{006A1CA6-49DA-451B-8618-1B11DAD2EF20}" srcOrd="0" destOrd="0" presId="urn:microsoft.com/office/officeart/2005/8/layout/target2"/>
    <dgm:cxn modelId="{8BE29A0E-22E8-4E09-9C6C-C015DC526BA7}" type="presOf" srcId="{A655539D-DC0C-441C-A669-812B7228245F}" destId="{059C331B-64E0-40F4-AF72-7E1DD0E4EBE5}" srcOrd="0" destOrd="0" presId="urn:microsoft.com/office/officeart/2005/8/layout/target2"/>
    <dgm:cxn modelId="{59F3BD55-4221-4875-BA6D-E15CBB9F2E88}" srcId="{A655539D-DC0C-441C-A669-812B7228245F}" destId="{F9D7C0B2-F3EE-4175-B6E2-AB7B9BDA132D}" srcOrd="1" destOrd="0" parTransId="{9FC3A2A3-F29A-4368-B03D-A54A023B511B}" sibTransId="{8AFEE3D1-364C-49BD-BCB5-4FD6F6DF9B62}"/>
    <dgm:cxn modelId="{A77AA82C-D18D-4EA2-A7D3-D7566C11D812}" type="presOf" srcId="{108CCBB3-505D-4D51-ADC8-D0D887FFF778}" destId="{F790693C-0A89-4BA3-AF39-F91625092120}" srcOrd="0" destOrd="0" presId="urn:microsoft.com/office/officeart/2005/8/layout/target2"/>
    <dgm:cxn modelId="{BB4CDAFE-81D0-44E1-B145-29E6806798D3}" type="presOf" srcId="{47F72919-DE0B-4578-95A1-C555EB8DB605}" destId="{01C9E00B-69B8-4033-86DF-BC2CAF08CB63}" srcOrd="0" destOrd="0" presId="urn:microsoft.com/office/officeart/2005/8/layout/target2"/>
    <dgm:cxn modelId="{0E29995A-12F8-4D3E-B8A3-C3355138DC58}" type="presOf" srcId="{1392DE77-F288-4762-8B41-0915B6567160}" destId="{4054A560-17FB-4B20-ACC4-41887BFEABA5}" srcOrd="0" destOrd="0" presId="urn:microsoft.com/office/officeart/2005/8/layout/target2"/>
    <dgm:cxn modelId="{934F7990-FC86-4BA6-85EE-68D1D7021974}" srcId="{1392DE77-F288-4762-8B41-0915B6567160}" destId="{47F72919-DE0B-4578-95A1-C555EB8DB605}" srcOrd="0" destOrd="0" parTransId="{4A9E669B-D0CA-4517-849D-10B2270CF190}" sibTransId="{7C46C719-C32D-4F48-A1F3-585D43A92C95}"/>
    <dgm:cxn modelId="{6AC26946-A154-459F-B31E-60FDF9551764}" type="presOf" srcId="{F9D7C0B2-F3EE-4175-B6E2-AB7B9BDA132D}" destId="{69F1A13B-9C1A-4A5B-96B8-01A17C3439C7}" srcOrd="0" destOrd="0" presId="urn:microsoft.com/office/officeart/2005/8/layout/target2"/>
    <dgm:cxn modelId="{EAEFD4DF-D2FF-4C51-930B-D439F5D43EF7}" type="presParOf" srcId="{EB7D9830-0D59-4DF5-9006-AD861DCDA621}" destId="{73A3C9C5-20CF-4DFD-ADCE-943E19FA060E}" srcOrd="0" destOrd="0" presId="urn:microsoft.com/office/officeart/2005/8/layout/target2"/>
    <dgm:cxn modelId="{9894EACA-5F94-460E-9AE7-00318457E973}" type="presParOf" srcId="{73A3C9C5-20CF-4DFD-ADCE-943E19FA060E}" destId="{059C331B-64E0-40F4-AF72-7E1DD0E4EBE5}" srcOrd="0" destOrd="0" presId="urn:microsoft.com/office/officeart/2005/8/layout/target2"/>
    <dgm:cxn modelId="{82CFEAD2-7648-48BF-8E28-F5EEAEDE51A0}" type="presParOf" srcId="{73A3C9C5-20CF-4DFD-ADCE-943E19FA060E}" destId="{D0880E29-F73C-4675-9D67-C8E44EA44538}" srcOrd="1" destOrd="0" presId="urn:microsoft.com/office/officeart/2005/8/layout/target2"/>
    <dgm:cxn modelId="{91074A37-467B-4D31-801E-4D0443C46F9E}" type="presParOf" srcId="{D0880E29-F73C-4675-9D67-C8E44EA44538}" destId="{F790693C-0A89-4BA3-AF39-F91625092120}" srcOrd="0" destOrd="0" presId="urn:microsoft.com/office/officeart/2005/8/layout/target2"/>
    <dgm:cxn modelId="{201FDE92-E9C5-4EA0-9EC5-7B441CB8AEB2}" type="presParOf" srcId="{D0880E29-F73C-4675-9D67-C8E44EA44538}" destId="{5E84B299-0871-41D5-B9CE-BC51A3B6AD71}" srcOrd="1" destOrd="0" presId="urn:microsoft.com/office/officeart/2005/8/layout/target2"/>
    <dgm:cxn modelId="{DB248763-A4D5-46A8-9E08-4B86D752CC7B}" type="presParOf" srcId="{D0880E29-F73C-4675-9D67-C8E44EA44538}" destId="{69F1A13B-9C1A-4A5B-96B8-01A17C3439C7}" srcOrd="2" destOrd="0" presId="urn:microsoft.com/office/officeart/2005/8/layout/target2"/>
    <dgm:cxn modelId="{02990179-63C8-48FC-9E58-1C0902B482EF}" type="presParOf" srcId="{D0880E29-F73C-4675-9D67-C8E44EA44538}" destId="{2E071769-3088-4DEB-A390-8FF7CC04E2AD}" srcOrd="3" destOrd="0" presId="urn:microsoft.com/office/officeart/2005/8/layout/target2"/>
    <dgm:cxn modelId="{92E05E5F-D785-4F86-B8C8-91FBC5213AF5}" type="presParOf" srcId="{D0880E29-F73C-4675-9D67-C8E44EA44538}" destId="{006A1CA6-49DA-451B-8618-1B11DAD2EF20}" srcOrd="4" destOrd="0" presId="urn:microsoft.com/office/officeart/2005/8/layout/target2"/>
    <dgm:cxn modelId="{CFDBC879-D6B0-4A5C-AF6A-6D3E9E13A05D}" type="presParOf" srcId="{EB7D9830-0D59-4DF5-9006-AD861DCDA621}" destId="{868EAAAC-2F56-4AA6-8B7B-4D27D1B4B20D}" srcOrd="1" destOrd="0" presId="urn:microsoft.com/office/officeart/2005/8/layout/target2"/>
    <dgm:cxn modelId="{1BBC3FC9-B4C5-4371-AD52-5E6F36CA3738}" type="presParOf" srcId="{868EAAAC-2F56-4AA6-8B7B-4D27D1B4B20D}" destId="{4054A560-17FB-4B20-ACC4-41887BFEABA5}" srcOrd="0" destOrd="0" presId="urn:microsoft.com/office/officeart/2005/8/layout/target2"/>
    <dgm:cxn modelId="{2285BC27-3946-4304-B36F-91BA1F67374D}" type="presParOf" srcId="{868EAAAC-2F56-4AA6-8B7B-4D27D1B4B20D}" destId="{289A6B1D-D7FA-4BCF-864B-FE5CBC5D0024}" srcOrd="1" destOrd="0" presId="urn:microsoft.com/office/officeart/2005/8/layout/target2"/>
    <dgm:cxn modelId="{7023B260-CB7A-49C5-A5C3-41C52630192F}" type="presParOf" srcId="{289A6B1D-D7FA-4BCF-864B-FE5CBC5D0024}" destId="{01C9E00B-69B8-4033-86DF-BC2CAF08CB63}" srcOrd="0" destOrd="0" presId="urn:microsoft.com/office/officeart/2005/8/layout/target2"/>
    <dgm:cxn modelId="{C44E83C2-D3F4-4E11-ABB9-0C05A9C786F9}" type="presParOf" srcId="{289A6B1D-D7FA-4BCF-864B-FE5CBC5D0024}" destId="{57716D1C-7E02-4614-B7A2-B36645D07FA4}" srcOrd="1" destOrd="0" presId="urn:microsoft.com/office/officeart/2005/8/layout/target2"/>
    <dgm:cxn modelId="{1CA08345-E821-4F91-9CEE-3E423CB8BA1A}" type="presParOf" srcId="{289A6B1D-D7FA-4BCF-864B-FE5CBC5D0024}" destId="{40C0197D-865F-4C1C-96B9-6896C54C4D1E}" srcOrd="2"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214F102E-301D-4A32-B4F2-16DCEACB016B}" type="doc">
      <dgm:prSet loTypeId="urn:microsoft.com/office/officeart/2005/8/layout/target2" loCatId="relationship" qsTypeId="urn:microsoft.com/office/officeart/2005/8/quickstyle/simple5" qsCatId="simple" csTypeId="urn:microsoft.com/office/officeart/2005/8/colors/accent4_4" csCatId="accent4" phldr="1"/>
      <dgm:spPr/>
      <dgm:t>
        <a:bodyPr/>
        <a:lstStyle/>
        <a:p>
          <a:endParaRPr lang="el-GR"/>
        </a:p>
      </dgm:t>
    </dgm:pt>
    <dgm:pt modelId="{02095C10-41A6-4F37-A71E-1FCC72515243}">
      <dgm:prSet phldrT="[Κείμενο]" custT="1"/>
      <dgm:spPr/>
      <dgm:t>
        <a:bodyPr/>
        <a:lstStyle/>
        <a:p>
          <a:r>
            <a:rPr lang="el-GR" sz="2800" b="1" dirty="0">
              <a:latin typeface="Comic Sans MS" pitchFamily="66" charset="0"/>
            </a:rPr>
            <a:t>3</a:t>
          </a:r>
          <a:r>
            <a:rPr lang="el-GR" sz="2800" b="1" baseline="30000" dirty="0">
              <a:latin typeface="Comic Sans MS" pitchFamily="66" charset="0"/>
            </a:rPr>
            <a:t>Ο</a:t>
          </a:r>
          <a:r>
            <a:rPr lang="el-GR" sz="2800" b="1" dirty="0">
              <a:latin typeface="Comic Sans MS" pitchFamily="66" charset="0"/>
            </a:rPr>
            <a:t> ΕΠΙΠΕΔΟ </a:t>
          </a:r>
        </a:p>
      </dgm:t>
    </dgm:pt>
    <dgm:pt modelId="{90EF7D8B-EC89-459F-939C-66FB9F3ECFEE}" type="parTrans" cxnId="{08964F4E-D84E-490C-BA4F-53DF8A01A2B2}">
      <dgm:prSet/>
      <dgm:spPr/>
      <dgm:t>
        <a:bodyPr/>
        <a:lstStyle/>
        <a:p>
          <a:endParaRPr lang="el-GR"/>
        </a:p>
      </dgm:t>
    </dgm:pt>
    <dgm:pt modelId="{33C4F115-4CF8-437A-85F5-9C249D66B84A}" type="sibTrans" cxnId="{08964F4E-D84E-490C-BA4F-53DF8A01A2B2}">
      <dgm:prSet/>
      <dgm:spPr/>
      <dgm:t>
        <a:bodyPr/>
        <a:lstStyle/>
        <a:p>
          <a:endParaRPr lang="el-GR"/>
        </a:p>
      </dgm:t>
    </dgm:pt>
    <dgm:pt modelId="{F4ACE7F7-C672-496E-9CE8-F59C6ED4620E}">
      <dgm:prSet phldrT="[Κείμενο]" custT="1"/>
      <dgm:spPr>
        <a:ln w="57150">
          <a:solidFill>
            <a:srgbClr val="C00000"/>
          </a:solidFill>
        </a:ln>
      </dgm:spPr>
      <dgm:t>
        <a:bodyPr/>
        <a:lstStyle/>
        <a:p>
          <a:r>
            <a:rPr lang="el-GR" sz="1800" b="1" dirty="0">
              <a:latin typeface="Comic Sans MS" pitchFamily="66" charset="0"/>
            </a:rPr>
            <a:t>Εξειδικευμένο κέντρο αναφοράς για τα πόδια </a:t>
          </a:r>
        </a:p>
      </dgm:t>
    </dgm:pt>
    <dgm:pt modelId="{8F1B3EA6-3DD7-4342-8116-CF509028C648}" type="parTrans" cxnId="{6EB1C21B-D33A-4FA2-8B0E-61123140E143}">
      <dgm:prSet/>
      <dgm:spPr/>
      <dgm:t>
        <a:bodyPr/>
        <a:lstStyle/>
        <a:p>
          <a:endParaRPr lang="el-GR"/>
        </a:p>
      </dgm:t>
    </dgm:pt>
    <dgm:pt modelId="{A8B594A1-A680-41E8-A97B-7A1E62E7A861}" type="sibTrans" cxnId="{6EB1C21B-D33A-4FA2-8B0E-61123140E143}">
      <dgm:prSet/>
      <dgm:spPr/>
      <dgm:t>
        <a:bodyPr/>
        <a:lstStyle/>
        <a:p>
          <a:endParaRPr lang="el-GR"/>
        </a:p>
      </dgm:t>
    </dgm:pt>
    <dgm:pt modelId="{DB7175C2-A6DE-4355-872F-EC9971FB3186}">
      <dgm:prSet phldrT="[Κείμενο]" custT="1"/>
      <dgm:spPr>
        <a:ln w="63500">
          <a:solidFill>
            <a:srgbClr val="C00000"/>
          </a:solidFill>
        </a:ln>
      </dgm:spPr>
      <dgm:t>
        <a:bodyPr/>
        <a:lstStyle/>
        <a:p>
          <a:pPr>
            <a:spcAft>
              <a:spcPts val="0"/>
            </a:spcAft>
          </a:pPr>
          <a:endParaRPr lang="el-GR" sz="1400" b="1" dirty="0">
            <a:latin typeface="Comic Sans MS" pitchFamily="66" charset="0"/>
          </a:endParaRPr>
        </a:p>
        <a:p>
          <a:pPr>
            <a:spcAft>
              <a:spcPts val="0"/>
            </a:spcAft>
          </a:pPr>
          <a:r>
            <a:rPr lang="el-GR" sz="1400" b="1" dirty="0">
              <a:latin typeface="Comic Sans MS" pitchFamily="66" charset="0"/>
            </a:rPr>
            <a:t>Διαβητολόγος</a:t>
          </a:r>
        </a:p>
        <a:p>
          <a:pPr>
            <a:spcAft>
              <a:spcPts val="0"/>
            </a:spcAft>
          </a:pPr>
          <a:r>
            <a:rPr lang="el-GR" sz="1400" b="1" dirty="0">
              <a:latin typeface="Comic Sans MS" pitchFamily="66" charset="0"/>
            </a:rPr>
            <a:t>Χειρουργός</a:t>
          </a:r>
        </a:p>
        <a:p>
          <a:pPr>
            <a:spcAft>
              <a:spcPts val="0"/>
            </a:spcAft>
          </a:pPr>
          <a:r>
            <a:rPr lang="el-GR" sz="1400" b="1" dirty="0">
              <a:latin typeface="Comic Sans MS" pitchFamily="66" charset="0"/>
            </a:rPr>
            <a:t>Ποδίατρος</a:t>
          </a:r>
        </a:p>
        <a:p>
          <a:pPr>
            <a:spcAft>
              <a:spcPts val="0"/>
            </a:spcAft>
          </a:pPr>
          <a:r>
            <a:rPr lang="el-GR" sz="1400" b="1" dirty="0">
              <a:latin typeface="Comic Sans MS" pitchFamily="66" charset="0"/>
            </a:rPr>
            <a:t>Ορθωτικός</a:t>
          </a:r>
        </a:p>
        <a:p>
          <a:pPr>
            <a:spcAft>
              <a:spcPts val="0"/>
            </a:spcAft>
          </a:pPr>
          <a:r>
            <a:rPr lang="el-GR" sz="1400" b="1" dirty="0">
              <a:latin typeface="Comic Sans MS" pitchFamily="66" charset="0"/>
            </a:rPr>
            <a:t>Εκπαιδευτής και τεχνικός γύψων</a:t>
          </a:r>
        </a:p>
        <a:p>
          <a:pPr>
            <a:spcAft>
              <a:spcPts val="0"/>
            </a:spcAft>
          </a:pPr>
          <a:r>
            <a:rPr lang="el-GR" sz="1400" b="1" dirty="0">
              <a:solidFill>
                <a:srgbClr val="002060"/>
              </a:solidFill>
              <a:latin typeface="Comic Sans MS" pitchFamily="66" charset="0"/>
            </a:rPr>
            <a:t>Ορθοπεδικός</a:t>
          </a:r>
        </a:p>
        <a:p>
          <a:pPr>
            <a:spcAft>
              <a:spcPts val="0"/>
            </a:spcAft>
          </a:pPr>
          <a:r>
            <a:rPr lang="el-GR" sz="1400" b="1" dirty="0">
              <a:solidFill>
                <a:srgbClr val="002060"/>
              </a:solidFill>
              <a:latin typeface="Comic Sans MS" pitchFamily="66" charset="0"/>
            </a:rPr>
            <a:t>Αγγειοχειρουργός</a:t>
          </a:r>
        </a:p>
        <a:p>
          <a:pPr>
            <a:spcAft>
              <a:spcPts val="0"/>
            </a:spcAft>
          </a:pPr>
          <a:r>
            <a:rPr lang="el-GR" sz="1800" b="1" dirty="0">
              <a:solidFill>
                <a:srgbClr val="002060"/>
              </a:solidFill>
              <a:latin typeface="Comic Sans MS" pitchFamily="66" charset="0"/>
            </a:rPr>
            <a:t> </a:t>
          </a:r>
          <a:r>
            <a:rPr lang="el-GR" sz="1400" b="1" dirty="0">
              <a:solidFill>
                <a:srgbClr val="002060"/>
              </a:solidFill>
              <a:latin typeface="Comic Sans MS" pitchFamily="66" charset="0"/>
            </a:rPr>
            <a:t>Δερματολόγος</a:t>
          </a:r>
          <a:r>
            <a:rPr lang="el-GR" sz="1800" b="1" dirty="0">
              <a:solidFill>
                <a:srgbClr val="002060"/>
              </a:solidFill>
              <a:latin typeface="Comic Sans MS" pitchFamily="66" charset="0"/>
            </a:rPr>
            <a:t> </a:t>
          </a:r>
        </a:p>
        <a:p>
          <a:pPr>
            <a:spcAft>
              <a:spcPct val="35000"/>
            </a:spcAft>
          </a:pPr>
          <a:endParaRPr lang="el-GR" sz="1800" b="1" dirty="0">
            <a:latin typeface="Comic Sans MS" pitchFamily="66" charset="0"/>
          </a:endParaRPr>
        </a:p>
      </dgm:t>
    </dgm:pt>
    <dgm:pt modelId="{2AB65379-FC96-4DC7-AEA3-4BEF4D966A80}" type="parTrans" cxnId="{ADA00FD4-416A-432C-94C0-76A78F5445B6}">
      <dgm:prSet/>
      <dgm:spPr/>
      <dgm:t>
        <a:bodyPr/>
        <a:lstStyle/>
        <a:p>
          <a:endParaRPr lang="el-GR"/>
        </a:p>
      </dgm:t>
    </dgm:pt>
    <dgm:pt modelId="{7CCF72A2-6B97-4CBA-8E74-A69D78C93BAE}" type="sibTrans" cxnId="{ADA00FD4-416A-432C-94C0-76A78F5445B6}">
      <dgm:prSet/>
      <dgm:spPr/>
      <dgm:t>
        <a:bodyPr/>
        <a:lstStyle/>
        <a:p>
          <a:endParaRPr lang="el-GR"/>
        </a:p>
      </dgm:t>
    </dgm:pt>
    <dgm:pt modelId="{A655539D-DC0C-441C-A669-812B7228245F}">
      <dgm:prSet phldrT="[Κείμενο]" custT="1"/>
      <dgm:spPr/>
      <dgm:t>
        <a:bodyPr/>
        <a:lstStyle/>
        <a:p>
          <a:r>
            <a:rPr lang="el-GR" sz="2800" b="1" dirty="0">
              <a:latin typeface="Comic Sans MS" pitchFamily="66" charset="0"/>
            </a:rPr>
            <a:t>2</a:t>
          </a:r>
          <a:r>
            <a:rPr lang="el-GR" sz="2800" b="1" baseline="30000" dirty="0">
              <a:latin typeface="Comic Sans MS" pitchFamily="66" charset="0"/>
            </a:rPr>
            <a:t>Ο</a:t>
          </a:r>
          <a:r>
            <a:rPr lang="el-GR" sz="2800" b="1" dirty="0">
              <a:latin typeface="Comic Sans MS" pitchFamily="66" charset="0"/>
            </a:rPr>
            <a:t> ΕΠΙΠΕΔΟ </a:t>
          </a:r>
        </a:p>
      </dgm:t>
    </dgm:pt>
    <dgm:pt modelId="{4A0B5759-37B6-4DA8-9E13-F33B31B2909A}" type="parTrans" cxnId="{A3A8630D-C4A0-42BA-85E6-C7BB43E8EDC4}">
      <dgm:prSet/>
      <dgm:spPr/>
      <dgm:t>
        <a:bodyPr/>
        <a:lstStyle/>
        <a:p>
          <a:endParaRPr lang="el-GR"/>
        </a:p>
      </dgm:t>
    </dgm:pt>
    <dgm:pt modelId="{786757B5-2121-4EF0-B132-B5617A77F016}" type="sibTrans" cxnId="{A3A8630D-C4A0-42BA-85E6-C7BB43E8EDC4}">
      <dgm:prSet/>
      <dgm:spPr/>
      <dgm:t>
        <a:bodyPr/>
        <a:lstStyle/>
        <a:p>
          <a:endParaRPr lang="el-GR"/>
        </a:p>
      </dgm:t>
    </dgm:pt>
    <dgm:pt modelId="{108CCBB3-505D-4D51-ADC8-D0D887FFF778}">
      <dgm:prSet phldrT="[Κείμενο]" custT="1"/>
      <dgm:spPr/>
      <dgm:t>
        <a:bodyPr/>
        <a:lstStyle/>
        <a:p>
          <a:r>
            <a:rPr lang="el-GR" sz="1600" b="1" dirty="0">
              <a:latin typeface="Comic Sans MS" pitchFamily="66" charset="0"/>
            </a:rPr>
            <a:t>Διαβητολόγος </a:t>
          </a:r>
        </a:p>
      </dgm:t>
    </dgm:pt>
    <dgm:pt modelId="{F427149B-A19D-42B5-A471-8E53819043F6}" type="parTrans" cxnId="{A411A429-3CA9-41FC-A945-9F4F74ED4886}">
      <dgm:prSet/>
      <dgm:spPr/>
      <dgm:t>
        <a:bodyPr/>
        <a:lstStyle/>
        <a:p>
          <a:endParaRPr lang="el-GR"/>
        </a:p>
      </dgm:t>
    </dgm:pt>
    <dgm:pt modelId="{355D484B-0471-4EEE-9529-671FD9BA5E1D}" type="sibTrans" cxnId="{A411A429-3CA9-41FC-A945-9F4F74ED4886}">
      <dgm:prSet/>
      <dgm:spPr/>
      <dgm:t>
        <a:bodyPr/>
        <a:lstStyle/>
        <a:p>
          <a:endParaRPr lang="el-GR"/>
        </a:p>
      </dgm:t>
    </dgm:pt>
    <dgm:pt modelId="{F9D7C0B2-F3EE-4175-B6E2-AB7B9BDA132D}">
      <dgm:prSet phldrT="[Κείμενο]" custT="1"/>
      <dgm:spPr/>
      <dgm:t>
        <a:bodyPr/>
        <a:lstStyle/>
        <a:p>
          <a:endParaRPr lang="el-GR" sz="1600" b="1" dirty="0">
            <a:latin typeface="Comic Sans MS" pitchFamily="66" charset="0"/>
          </a:endParaRPr>
        </a:p>
        <a:p>
          <a:r>
            <a:rPr lang="el-GR" sz="1600" b="1" dirty="0">
              <a:latin typeface="Comic Sans MS" pitchFamily="66" charset="0"/>
            </a:rPr>
            <a:t>Χειρουργός      (γενικός και/ή αγγειοχειρουργός και/ή ορθοπεδικός) </a:t>
          </a:r>
        </a:p>
        <a:p>
          <a:r>
            <a:rPr lang="el-GR" sz="1600" b="1" dirty="0">
              <a:latin typeface="Comic Sans MS" pitchFamily="66" charset="0"/>
            </a:rPr>
            <a:t> </a:t>
          </a:r>
        </a:p>
      </dgm:t>
    </dgm:pt>
    <dgm:pt modelId="{9FC3A2A3-F29A-4368-B03D-A54A023B511B}" type="parTrans" cxnId="{59F3BD55-4221-4875-BA6D-E15CBB9F2E88}">
      <dgm:prSet/>
      <dgm:spPr/>
      <dgm:t>
        <a:bodyPr/>
        <a:lstStyle/>
        <a:p>
          <a:endParaRPr lang="el-GR"/>
        </a:p>
      </dgm:t>
    </dgm:pt>
    <dgm:pt modelId="{8AFEE3D1-364C-49BD-BCB5-4FD6F6DF9B62}" type="sibTrans" cxnId="{59F3BD55-4221-4875-BA6D-E15CBB9F2E88}">
      <dgm:prSet/>
      <dgm:spPr/>
      <dgm:t>
        <a:bodyPr/>
        <a:lstStyle/>
        <a:p>
          <a:endParaRPr lang="el-GR"/>
        </a:p>
      </dgm:t>
    </dgm:pt>
    <dgm:pt modelId="{1392DE77-F288-4762-8B41-0915B6567160}">
      <dgm:prSet phldrT="[Κείμενο]" custT="1"/>
      <dgm:spPr/>
      <dgm:t>
        <a:bodyPr/>
        <a:lstStyle/>
        <a:p>
          <a:r>
            <a:rPr lang="el-GR" sz="2800" b="1" dirty="0">
              <a:latin typeface="Comic Sans MS" pitchFamily="66" charset="0"/>
            </a:rPr>
            <a:t>1</a:t>
          </a:r>
          <a:r>
            <a:rPr lang="el-GR" sz="2800" b="1" baseline="30000" dirty="0">
              <a:latin typeface="Comic Sans MS" pitchFamily="66" charset="0"/>
            </a:rPr>
            <a:t>Ο</a:t>
          </a:r>
          <a:r>
            <a:rPr lang="el-GR" sz="2800" b="1" dirty="0">
              <a:latin typeface="Comic Sans MS" pitchFamily="66" charset="0"/>
            </a:rPr>
            <a:t> ΕΠΙΠΕΔΟ </a:t>
          </a:r>
        </a:p>
      </dgm:t>
    </dgm:pt>
    <dgm:pt modelId="{555FB0EB-7A74-4A6B-95D0-5AB7AFD832E0}" type="parTrans" cxnId="{6D2FB4B1-82FF-4DA7-AE85-F8B1197CEE88}">
      <dgm:prSet/>
      <dgm:spPr/>
      <dgm:t>
        <a:bodyPr/>
        <a:lstStyle/>
        <a:p>
          <a:endParaRPr lang="el-GR"/>
        </a:p>
      </dgm:t>
    </dgm:pt>
    <dgm:pt modelId="{C422C6E1-4F26-4E33-88BF-82A7FA5731CE}" type="sibTrans" cxnId="{6D2FB4B1-82FF-4DA7-AE85-F8B1197CEE88}">
      <dgm:prSet/>
      <dgm:spPr/>
      <dgm:t>
        <a:bodyPr/>
        <a:lstStyle/>
        <a:p>
          <a:endParaRPr lang="el-GR"/>
        </a:p>
      </dgm:t>
    </dgm:pt>
    <dgm:pt modelId="{47F72919-DE0B-4578-95A1-C555EB8DB605}">
      <dgm:prSet phldrT="[Κείμενο]" custT="1"/>
      <dgm:spPr/>
      <dgm:t>
        <a:bodyPr/>
        <a:lstStyle/>
        <a:p>
          <a:r>
            <a:rPr lang="el-GR" sz="1600" b="1" dirty="0">
              <a:latin typeface="Comic Sans MS" pitchFamily="66" charset="0"/>
            </a:rPr>
            <a:t>Ιατρός Γενικής Ιατρικής ή Παθολόγος </a:t>
          </a:r>
        </a:p>
      </dgm:t>
    </dgm:pt>
    <dgm:pt modelId="{4A9E669B-D0CA-4517-849D-10B2270CF190}" type="parTrans" cxnId="{934F7990-FC86-4BA6-85EE-68D1D7021974}">
      <dgm:prSet/>
      <dgm:spPr/>
      <dgm:t>
        <a:bodyPr/>
        <a:lstStyle/>
        <a:p>
          <a:endParaRPr lang="el-GR"/>
        </a:p>
      </dgm:t>
    </dgm:pt>
    <dgm:pt modelId="{7C46C719-C32D-4F48-A1F3-585D43A92C95}" type="sibTrans" cxnId="{934F7990-FC86-4BA6-85EE-68D1D7021974}">
      <dgm:prSet/>
      <dgm:spPr/>
      <dgm:t>
        <a:bodyPr/>
        <a:lstStyle/>
        <a:p>
          <a:endParaRPr lang="el-GR"/>
        </a:p>
      </dgm:t>
    </dgm:pt>
    <dgm:pt modelId="{1C5AD6A6-D9A4-49E5-AFCF-5D3283C7B518}">
      <dgm:prSet phldrT="[Κείμενο]" custT="1"/>
      <dgm:spPr/>
      <dgm:t>
        <a:bodyPr/>
        <a:lstStyle/>
        <a:p>
          <a:r>
            <a:rPr lang="el-GR" sz="1600" b="1" i="0" dirty="0">
              <a:latin typeface="Comic Sans MS" pitchFamily="66" charset="0"/>
            </a:rPr>
            <a:t>Εξειδικευμένη νοσηλεύτρια &amp; </a:t>
          </a:r>
          <a:r>
            <a:rPr lang="el-GR" sz="1600" b="1" i="0" dirty="0" err="1">
              <a:latin typeface="Comic Sans MS" pitchFamily="66" charset="0"/>
            </a:rPr>
            <a:t>ποδολόγος</a:t>
          </a:r>
          <a:endParaRPr lang="el-GR" sz="1600" b="1" i="0" dirty="0">
            <a:latin typeface="Comic Sans MS" pitchFamily="66" charset="0"/>
          </a:endParaRPr>
        </a:p>
      </dgm:t>
    </dgm:pt>
    <dgm:pt modelId="{1EE4A9BD-9393-435F-B137-0F63DB399D97}" type="parTrans" cxnId="{9ABF8072-DEF9-42AD-80A4-687539EFFE5D}">
      <dgm:prSet/>
      <dgm:spPr/>
      <dgm:t>
        <a:bodyPr/>
        <a:lstStyle/>
        <a:p>
          <a:endParaRPr lang="el-GR"/>
        </a:p>
      </dgm:t>
    </dgm:pt>
    <dgm:pt modelId="{0C7482AF-4B75-440B-BF9F-70D37F53E2E0}" type="sibTrans" cxnId="{9ABF8072-DEF9-42AD-80A4-687539EFFE5D}">
      <dgm:prSet/>
      <dgm:spPr/>
      <dgm:t>
        <a:bodyPr/>
        <a:lstStyle/>
        <a:p>
          <a:endParaRPr lang="el-GR"/>
        </a:p>
      </dgm:t>
    </dgm:pt>
    <dgm:pt modelId="{61D41FFC-549F-4E88-B098-CE225CB66E37}">
      <dgm:prSet phldrT="[Κείμενο]" custT="1"/>
      <dgm:spPr/>
      <dgm:t>
        <a:bodyPr/>
        <a:lstStyle/>
        <a:p>
          <a:r>
            <a:rPr lang="el-GR" sz="1600" b="1" dirty="0">
              <a:latin typeface="Comic Sans MS" pitchFamily="66" charset="0"/>
            </a:rPr>
            <a:t>Εξειδικευμένη νοσηλεύτρια &amp; </a:t>
          </a:r>
          <a:r>
            <a:rPr lang="el-GR" sz="1600" b="1" dirty="0" err="1">
              <a:latin typeface="Comic Sans MS" pitchFamily="66" charset="0"/>
            </a:rPr>
            <a:t>ποδολόγος</a:t>
          </a:r>
          <a:r>
            <a:rPr lang="el-GR" sz="1600" b="1" dirty="0">
              <a:latin typeface="Comic Sans MS" pitchFamily="66" charset="0"/>
            </a:rPr>
            <a:t> </a:t>
          </a:r>
        </a:p>
      </dgm:t>
    </dgm:pt>
    <dgm:pt modelId="{545146C8-880B-429C-B110-D937A5953BE7}" type="parTrans" cxnId="{CD0A5118-795D-4E6A-99FF-B2F64C668136}">
      <dgm:prSet/>
      <dgm:spPr/>
      <dgm:t>
        <a:bodyPr/>
        <a:lstStyle/>
        <a:p>
          <a:endParaRPr lang="el-GR"/>
        </a:p>
      </dgm:t>
    </dgm:pt>
    <dgm:pt modelId="{B0CAEA1A-3B9A-4C07-8F5E-21D46D382A2A}" type="sibTrans" cxnId="{CD0A5118-795D-4E6A-99FF-B2F64C668136}">
      <dgm:prSet/>
      <dgm:spPr/>
      <dgm:t>
        <a:bodyPr/>
        <a:lstStyle/>
        <a:p>
          <a:endParaRPr lang="el-GR"/>
        </a:p>
      </dgm:t>
    </dgm:pt>
    <dgm:pt modelId="{EB7D9830-0D59-4DF5-9006-AD861DCDA621}" type="pres">
      <dgm:prSet presAssocID="{214F102E-301D-4A32-B4F2-16DCEACB016B}" presName="Name0" presStyleCnt="0">
        <dgm:presLayoutVars>
          <dgm:chMax val="3"/>
          <dgm:chPref val="1"/>
          <dgm:dir/>
          <dgm:animLvl val="lvl"/>
          <dgm:resizeHandles/>
        </dgm:presLayoutVars>
      </dgm:prSet>
      <dgm:spPr/>
      <dgm:t>
        <a:bodyPr/>
        <a:lstStyle/>
        <a:p>
          <a:endParaRPr lang="el-GR"/>
        </a:p>
      </dgm:t>
    </dgm:pt>
    <dgm:pt modelId="{73A3C9C5-20CF-4DFD-ADCE-943E19FA060E}" type="pres">
      <dgm:prSet presAssocID="{214F102E-301D-4A32-B4F2-16DCEACB016B}" presName="outerBox" presStyleCnt="0"/>
      <dgm:spPr/>
    </dgm:pt>
    <dgm:pt modelId="{059C331B-64E0-40F4-AF72-7E1DD0E4EBE5}" type="pres">
      <dgm:prSet presAssocID="{214F102E-301D-4A32-B4F2-16DCEACB016B}" presName="outerBoxParent" presStyleLbl="node1" presStyleIdx="0" presStyleCnt="3"/>
      <dgm:spPr/>
      <dgm:t>
        <a:bodyPr/>
        <a:lstStyle/>
        <a:p>
          <a:endParaRPr lang="el-GR"/>
        </a:p>
      </dgm:t>
    </dgm:pt>
    <dgm:pt modelId="{D0880E29-F73C-4675-9D67-C8E44EA44538}" type="pres">
      <dgm:prSet presAssocID="{214F102E-301D-4A32-B4F2-16DCEACB016B}" presName="outerBoxChildren" presStyleCnt="0"/>
      <dgm:spPr/>
    </dgm:pt>
    <dgm:pt modelId="{20BEB2DC-BF0E-44C1-AE84-35D2EA7CC0BF}" type="pres">
      <dgm:prSet presAssocID="{F4ACE7F7-C672-496E-9CE8-F59C6ED4620E}" presName="oChild" presStyleLbl="fgAcc1" presStyleIdx="0" presStyleCnt="7" custScaleX="139892" custScaleY="136911" custLinFactY="-29050" custLinFactNeighborX="3279" custLinFactNeighborY="-100000">
        <dgm:presLayoutVars>
          <dgm:bulletEnabled val="1"/>
        </dgm:presLayoutVars>
      </dgm:prSet>
      <dgm:spPr/>
      <dgm:t>
        <a:bodyPr/>
        <a:lstStyle/>
        <a:p>
          <a:endParaRPr lang="el-GR"/>
        </a:p>
      </dgm:t>
    </dgm:pt>
    <dgm:pt modelId="{96F90C53-6869-4EAD-8881-F03B52AF5A61}" type="pres">
      <dgm:prSet presAssocID="{A8B594A1-A680-41E8-A97B-7A1E62E7A861}" presName="outerSibTrans" presStyleCnt="0"/>
      <dgm:spPr/>
    </dgm:pt>
    <dgm:pt modelId="{E49772F9-EDE2-45F9-91D6-668B7865944C}" type="pres">
      <dgm:prSet presAssocID="{DB7175C2-A6DE-4355-872F-EC9971FB3186}" presName="oChild" presStyleLbl="fgAcc1" presStyleIdx="1" presStyleCnt="7" custScaleX="143749" custScaleY="242715" custLinFactY="-9617" custLinFactNeighborX="-3126" custLinFactNeighborY="-100000">
        <dgm:presLayoutVars>
          <dgm:bulletEnabled val="1"/>
        </dgm:presLayoutVars>
      </dgm:prSet>
      <dgm:spPr/>
      <dgm:t>
        <a:bodyPr/>
        <a:lstStyle/>
        <a:p>
          <a:endParaRPr lang="el-GR"/>
        </a:p>
      </dgm:t>
    </dgm:pt>
    <dgm:pt modelId="{868EAAAC-2F56-4AA6-8B7B-4D27D1B4B20D}" type="pres">
      <dgm:prSet presAssocID="{214F102E-301D-4A32-B4F2-16DCEACB016B}" presName="middleBox" presStyleCnt="0"/>
      <dgm:spPr/>
    </dgm:pt>
    <dgm:pt modelId="{4054A560-17FB-4B20-ACC4-41887BFEABA5}" type="pres">
      <dgm:prSet presAssocID="{214F102E-301D-4A32-B4F2-16DCEACB016B}" presName="middleBoxParent" presStyleLbl="node1" presStyleIdx="1" presStyleCnt="3" custScaleX="102020" custScaleY="116488" custLinFactNeighborX="2282" custLinFactNeighborY="-1290"/>
      <dgm:spPr/>
      <dgm:t>
        <a:bodyPr/>
        <a:lstStyle/>
        <a:p>
          <a:endParaRPr lang="el-GR"/>
        </a:p>
      </dgm:t>
    </dgm:pt>
    <dgm:pt modelId="{289A6B1D-D7FA-4BCF-864B-FE5CBC5D0024}" type="pres">
      <dgm:prSet presAssocID="{214F102E-301D-4A32-B4F2-16DCEACB016B}" presName="middleBoxChildren" presStyleCnt="0"/>
      <dgm:spPr/>
    </dgm:pt>
    <dgm:pt modelId="{63976463-4F52-46ED-A27B-C0569E064322}" type="pres">
      <dgm:prSet presAssocID="{108CCBB3-505D-4D51-ADC8-D0D887FFF778}" presName="mChild" presStyleLbl="fgAcc1" presStyleIdx="2" presStyleCnt="7" custScaleX="147925" custScaleY="451074" custLinFactY="-607342" custLinFactNeighborX="19924" custLinFactNeighborY="-700000">
        <dgm:presLayoutVars>
          <dgm:bulletEnabled val="1"/>
        </dgm:presLayoutVars>
      </dgm:prSet>
      <dgm:spPr/>
      <dgm:t>
        <a:bodyPr/>
        <a:lstStyle/>
        <a:p>
          <a:endParaRPr lang="el-GR"/>
        </a:p>
      </dgm:t>
    </dgm:pt>
    <dgm:pt modelId="{C09960CC-FF2D-4E4D-9BD2-E57C1E879019}" type="pres">
      <dgm:prSet presAssocID="{355D484B-0471-4EEE-9529-671FD9BA5E1D}" presName="middleSibTrans" presStyleCnt="0"/>
      <dgm:spPr/>
    </dgm:pt>
    <dgm:pt modelId="{5CE0AD4D-96B8-4C48-80A1-69F957D5FA19}" type="pres">
      <dgm:prSet presAssocID="{F9D7C0B2-F3EE-4175-B6E2-AB7B9BDA132D}" presName="mChild" presStyleLbl="fgAcc1" presStyleIdx="3" presStyleCnt="7" custScaleX="152047" custScaleY="1297684" custLinFactY="-300000" custLinFactNeighborX="21985" custLinFactNeighborY="-388511">
        <dgm:presLayoutVars>
          <dgm:bulletEnabled val="1"/>
        </dgm:presLayoutVars>
      </dgm:prSet>
      <dgm:spPr/>
      <dgm:t>
        <a:bodyPr/>
        <a:lstStyle/>
        <a:p>
          <a:endParaRPr lang="el-GR"/>
        </a:p>
      </dgm:t>
    </dgm:pt>
    <dgm:pt modelId="{DE8042B8-D5E7-47D1-B91B-EEC6DF7ACE26}" type="pres">
      <dgm:prSet presAssocID="{8AFEE3D1-364C-49BD-BCB5-4FD6F6DF9B62}" presName="middleSibTrans" presStyleCnt="0"/>
      <dgm:spPr/>
    </dgm:pt>
    <dgm:pt modelId="{7E2300FA-425E-41D8-969F-A70709023AE2}" type="pres">
      <dgm:prSet presAssocID="{61D41FFC-549F-4E88-B098-CE225CB66E37}" presName="mChild" presStyleLbl="fgAcc1" presStyleIdx="4" presStyleCnt="7" custScaleX="159968" custScaleY="909990" custLinFactY="38316" custLinFactNeighborX="25946" custLinFactNeighborY="100000">
        <dgm:presLayoutVars>
          <dgm:bulletEnabled val="1"/>
        </dgm:presLayoutVars>
      </dgm:prSet>
      <dgm:spPr/>
      <dgm:t>
        <a:bodyPr/>
        <a:lstStyle/>
        <a:p>
          <a:endParaRPr lang="el-GR"/>
        </a:p>
      </dgm:t>
    </dgm:pt>
    <dgm:pt modelId="{AD6D0482-FAAA-4AE1-AC92-4BC6E590121B}" type="pres">
      <dgm:prSet presAssocID="{214F102E-301D-4A32-B4F2-16DCEACB016B}" presName="centerBox" presStyleCnt="0"/>
      <dgm:spPr/>
    </dgm:pt>
    <dgm:pt modelId="{0A410AAE-237D-432E-8D8C-B37B96D411F9}" type="pres">
      <dgm:prSet presAssocID="{214F102E-301D-4A32-B4F2-16DCEACB016B}" presName="centerBoxParent" presStyleLbl="node1" presStyleIdx="2" presStyleCnt="3" custScaleX="94948" custLinFactNeighborX="11535" custLinFactNeighborY="1698"/>
      <dgm:spPr/>
      <dgm:t>
        <a:bodyPr/>
        <a:lstStyle/>
        <a:p>
          <a:endParaRPr lang="el-GR"/>
        </a:p>
      </dgm:t>
    </dgm:pt>
    <dgm:pt modelId="{5308DC5B-FECD-4D92-8DF7-4C68FD0A2B51}" type="pres">
      <dgm:prSet presAssocID="{214F102E-301D-4A32-B4F2-16DCEACB016B}" presName="centerBoxChildren" presStyleCnt="0"/>
      <dgm:spPr/>
    </dgm:pt>
    <dgm:pt modelId="{177C3B7A-8FBB-490F-84E7-76651788088C}" type="pres">
      <dgm:prSet presAssocID="{47F72919-DE0B-4578-95A1-C555EB8DB605}" presName="cChild" presStyleLbl="fgAcc1" presStyleIdx="5" presStyleCnt="7" custLinFactX="22769" custLinFactNeighborX="100000" custLinFactNeighborY="11425">
        <dgm:presLayoutVars>
          <dgm:bulletEnabled val="1"/>
        </dgm:presLayoutVars>
      </dgm:prSet>
      <dgm:spPr/>
      <dgm:t>
        <a:bodyPr/>
        <a:lstStyle/>
        <a:p>
          <a:endParaRPr lang="el-GR"/>
        </a:p>
      </dgm:t>
    </dgm:pt>
    <dgm:pt modelId="{D0AC258A-D23A-4843-B70F-1E53246194C1}" type="pres">
      <dgm:prSet presAssocID="{7C46C719-C32D-4F48-A1F3-585D43A92C95}" presName="centerSibTrans" presStyleCnt="0"/>
      <dgm:spPr/>
    </dgm:pt>
    <dgm:pt modelId="{01C6646D-3114-425A-9DB0-A0D55AB55AA4}" type="pres">
      <dgm:prSet presAssocID="{1C5AD6A6-D9A4-49E5-AFCF-5D3283C7B518}" presName="cChild" presStyleLbl="fgAcc1" presStyleIdx="6" presStyleCnt="7" custLinFactX="21873" custLinFactNeighborX="100000" custLinFactNeighborY="11425">
        <dgm:presLayoutVars>
          <dgm:bulletEnabled val="1"/>
        </dgm:presLayoutVars>
      </dgm:prSet>
      <dgm:spPr/>
      <dgm:t>
        <a:bodyPr/>
        <a:lstStyle/>
        <a:p>
          <a:endParaRPr lang="el-GR"/>
        </a:p>
      </dgm:t>
    </dgm:pt>
  </dgm:ptLst>
  <dgm:cxnLst>
    <dgm:cxn modelId="{A3A8630D-C4A0-42BA-85E6-C7BB43E8EDC4}" srcId="{214F102E-301D-4A32-B4F2-16DCEACB016B}" destId="{A655539D-DC0C-441C-A669-812B7228245F}" srcOrd="1" destOrd="0" parTransId="{4A0B5759-37B6-4DA8-9E13-F33B31B2909A}" sibTransId="{786757B5-2121-4EF0-B132-B5617A77F016}"/>
    <dgm:cxn modelId="{E71B3F68-6F4B-487D-9C7A-DD4C648A12A3}" type="presOf" srcId="{108CCBB3-505D-4D51-ADC8-D0D887FFF778}" destId="{63976463-4F52-46ED-A27B-C0569E064322}" srcOrd="0" destOrd="0" presId="urn:microsoft.com/office/officeart/2005/8/layout/target2"/>
    <dgm:cxn modelId="{C25BE48C-B639-4DD4-A802-23A73B5DF276}" type="presOf" srcId="{DB7175C2-A6DE-4355-872F-EC9971FB3186}" destId="{E49772F9-EDE2-45F9-91D6-668B7865944C}" srcOrd="0" destOrd="0" presId="urn:microsoft.com/office/officeart/2005/8/layout/target2"/>
    <dgm:cxn modelId="{50F941FC-CEF9-4152-9F7D-3926C96C6669}" type="presOf" srcId="{F9D7C0B2-F3EE-4175-B6E2-AB7B9BDA132D}" destId="{5CE0AD4D-96B8-4C48-80A1-69F957D5FA19}" srcOrd="0" destOrd="0" presId="urn:microsoft.com/office/officeart/2005/8/layout/target2"/>
    <dgm:cxn modelId="{59F3BD55-4221-4875-BA6D-E15CBB9F2E88}" srcId="{A655539D-DC0C-441C-A669-812B7228245F}" destId="{F9D7C0B2-F3EE-4175-B6E2-AB7B9BDA132D}" srcOrd="1" destOrd="0" parTransId="{9FC3A2A3-F29A-4368-B03D-A54A023B511B}" sibTransId="{8AFEE3D1-364C-49BD-BCB5-4FD6F6DF9B62}"/>
    <dgm:cxn modelId="{3839110D-405C-4D07-A9AE-C5F6E6029A52}" type="presOf" srcId="{47F72919-DE0B-4578-95A1-C555EB8DB605}" destId="{177C3B7A-8FBB-490F-84E7-76651788088C}" srcOrd="0" destOrd="0" presId="urn:microsoft.com/office/officeart/2005/8/layout/target2"/>
    <dgm:cxn modelId="{A411A429-3CA9-41FC-A945-9F4F74ED4886}" srcId="{A655539D-DC0C-441C-A669-812B7228245F}" destId="{108CCBB3-505D-4D51-ADC8-D0D887FFF778}" srcOrd="0" destOrd="0" parTransId="{F427149B-A19D-42B5-A471-8E53819043F6}" sibTransId="{355D484B-0471-4EEE-9529-671FD9BA5E1D}"/>
    <dgm:cxn modelId="{F672174A-59D7-4900-B066-31CEE857DE72}" type="presOf" srcId="{F4ACE7F7-C672-496E-9CE8-F59C6ED4620E}" destId="{20BEB2DC-BF0E-44C1-AE84-35D2EA7CC0BF}" srcOrd="0" destOrd="0" presId="urn:microsoft.com/office/officeart/2005/8/layout/target2"/>
    <dgm:cxn modelId="{E8E4F859-5278-40E0-815F-CB280AFF3217}" type="presOf" srcId="{1C5AD6A6-D9A4-49E5-AFCF-5D3283C7B518}" destId="{01C6646D-3114-425A-9DB0-A0D55AB55AA4}" srcOrd="0" destOrd="0" presId="urn:microsoft.com/office/officeart/2005/8/layout/target2"/>
    <dgm:cxn modelId="{CD0A5118-795D-4E6A-99FF-B2F64C668136}" srcId="{A655539D-DC0C-441C-A669-812B7228245F}" destId="{61D41FFC-549F-4E88-B098-CE225CB66E37}" srcOrd="2" destOrd="0" parTransId="{545146C8-880B-429C-B110-D937A5953BE7}" sibTransId="{B0CAEA1A-3B9A-4C07-8F5E-21D46D382A2A}"/>
    <dgm:cxn modelId="{08964F4E-D84E-490C-BA4F-53DF8A01A2B2}" srcId="{214F102E-301D-4A32-B4F2-16DCEACB016B}" destId="{02095C10-41A6-4F37-A71E-1FCC72515243}" srcOrd="0" destOrd="0" parTransId="{90EF7D8B-EC89-459F-939C-66FB9F3ECFEE}" sibTransId="{33C4F115-4CF8-437A-85F5-9C249D66B84A}"/>
    <dgm:cxn modelId="{6EB1C21B-D33A-4FA2-8B0E-61123140E143}" srcId="{02095C10-41A6-4F37-A71E-1FCC72515243}" destId="{F4ACE7F7-C672-496E-9CE8-F59C6ED4620E}" srcOrd="0" destOrd="0" parTransId="{8F1B3EA6-3DD7-4342-8116-CF509028C648}" sibTransId="{A8B594A1-A680-41E8-A97B-7A1E62E7A861}"/>
    <dgm:cxn modelId="{1C3B392B-655F-4E2C-904F-B226BEB60126}" type="presOf" srcId="{214F102E-301D-4A32-B4F2-16DCEACB016B}" destId="{EB7D9830-0D59-4DF5-9006-AD861DCDA621}" srcOrd="0" destOrd="0" presId="urn:microsoft.com/office/officeart/2005/8/layout/target2"/>
    <dgm:cxn modelId="{0720D149-7A28-48E3-86EF-4A94C9A78489}" type="presOf" srcId="{A655539D-DC0C-441C-A669-812B7228245F}" destId="{4054A560-17FB-4B20-ACC4-41887BFEABA5}" srcOrd="0" destOrd="0" presId="urn:microsoft.com/office/officeart/2005/8/layout/target2"/>
    <dgm:cxn modelId="{934F7990-FC86-4BA6-85EE-68D1D7021974}" srcId="{1392DE77-F288-4762-8B41-0915B6567160}" destId="{47F72919-DE0B-4578-95A1-C555EB8DB605}" srcOrd="0" destOrd="0" parTransId="{4A9E669B-D0CA-4517-849D-10B2270CF190}" sibTransId="{7C46C719-C32D-4F48-A1F3-585D43A92C95}"/>
    <dgm:cxn modelId="{CC1C8105-F52D-4D69-808F-6FA686F616F5}" type="presOf" srcId="{02095C10-41A6-4F37-A71E-1FCC72515243}" destId="{059C331B-64E0-40F4-AF72-7E1DD0E4EBE5}" srcOrd="0" destOrd="0" presId="urn:microsoft.com/office/officeart/2005/8/layout/target2"/>
    <dgm:cxn modelId="{B6E735C7-E184-406C-A0D7-63758D46171C}" type="presOf" srcId="{61D41FFC-549F-4E88-B098-CE225CB66E37}" destId="{7E2300FA-425E-41D8-969F-A70709023AE2}" srcOrd="0" destOrd="0" presId="urn:microsoft.com/office/officeart/2005/8/layout/target2"/>
    <dgm:cxn modelId="{9ABF8072-DEF9-42AD-80A4-687539EFFE5D}" srcId="{1392DE77-F288-4762-8B41-0915B6567160}" destId="{1C5AD6A6-D9A4-49E5-AFCF-5D3283C7B518}" srcOrd="1" destOrd="0" parTransId="{1EE4A9BD-9393-435F-B137-0F63DB399D97}" sibTransId="{0C7482AF-4B75-440B-BF9F-70D37F53E2E0}"/>
    <dgm:cxn modelId="{6D2FB4B1-82FF-4DA7-AE85-F8B1197CEE88}" srcId="{214F102E-301D-4A32-B4F2-16DCEACB016B}" destId="{1392DE77-F288-4762-8B41-0915B6567160}" srcOrd="2" destOrd="0" parTransId="{555FB0EB-7A74-4A6B-95D0-5AB7AFD832E0}" sibTransId="{C422C6E1-4F26-4E33-88BF-82A7FA5731CE}"/>
    <dgm:cxn modelId="{ADA00FD4-416A-432C-94C0-76A78F5445B6}" srcId="{02095C10-41A6-4F37-A71E-1FCC72515243}" destId="{DB7175C2-A6DE-4355-872F-EC9971FB3186}" srcOrd="1" destOrd="0" parTransId="{2AB65379-FC96-4DC7-AEA3-4BEF4D966A80}" sibTransId="{7CCF72A2-6B97-4CBA-8E74-A69D78C93BAE}"/>
    <dgm:cxn modelId="{91FF4696-A05E-4EF6-A2D8-29525DCBEBF7}" type="presOf" srcId="{1392DE77-F288-4762-8B41-0915B6567160}" destId="{0A410AAE-237D-432E-8D8C-B37B96D411F9}" srcOrd="0" destOrd="0" presId="urn:microsoft.com/office/officeart/2005/8/layout/target2"/>
    <dgm:cxn modelId="{1610C931-F035-4D43-B972-7ECECEC26A86}" type="presParOf" srcId="{EB7D9830-0D59-4DF5-9006-AD861DCDA621}" destId="{73A3C9C5-20CF-4DFD-ADCE-943E19FA060E}" srcOrd="0" destOrd="0" presId="urn:microsoft.com/office/officeart/2005/8/layout/target2"/>
    <dgm:cxn modelId="{36916264-B412-4ACA-BD0A-8927CDC16D59}" type="presParOf" srcId="{73A3C9C5-20CF-4DFD-ADCE-943E19FA060E}" destId="{059C331B-64E0-40F4-AF72-7E1DD0E4EBE5}" srcOrd="0" destOrd="0" presId="urn:microsoft.com/office/officeart/2005/8/layout/target2"/>
    <dgm:cxn modelId="{04EE20D8-FED0-4B11-AF9D-96F8F44B84ED}" type="presParOf" srcId="{73A3C9C5-20CF-4DFD-ADCE-943E19FA060E}" destId="{D0880E29-F73C-4675-9D67-C8E44EA44538}" srcOrd="1" destOrd="0" presId="urn:microsoft.com/office/officeart/2005/8/layout/target2"/>
    <dgm:cxn modelId="{A8A6924A-3B13-499F-A219-A3172B6DF921}" type="presParOf" srcId="{D0880E29-F73C-4675-9D67-C8E44EA44538}" destId="{20BEB2DC-BF0E-44C1-AE84-35D2EA7CC0BF}" srcOrd="0" destOrd="0" presId="urn:microsoft.com/office/officeart/2005/8/layout/target2"/>
    <dgm:cxn modelId="{636AEA59-BDBB-433F-BB6C-5948FA0FDEB8}" type="presParOf" srcId="{D0880E29-F73C-4675-9D67-C8E44EA44538}" destId="{96F90C53-6869-4EAD-8881-F03B52AF5A61}" srcOrd="1" destOrd="0" presId="urn:microsoft.com/office/officeart/2005/8/layout/target2"/>
    <dgm:cxn modelId="{7AC66D3C-D04D-465A-A8B9-2DCA9C11FA5A}" type="presParOf" srcId="{D0880E29-F73C-4675-9D67-C8E44EA44538}" destId="{E49772F9-EDE2-45F9-91D6-668B7865944C}" srcOrd="2" destOrd="0" presId="urn:microsoft.com/office/officeart/2005/8/layout/target2"/>
    <dgm:cxn modelId="{16A1452B-DE55-4DBF-BA58-D91DDCB28D9B}" type="presParOf" srcId="{EB7D9830-0D59-4DF5-9006-AD861DCDA621}" destId="{868EAAAC-2F56-4AA6-8B7B-4D27D1B4B20D}" srcOrd="1" destOrd="0" presId="urn:microsoft.com/office/officeart/2005/8/layout/target2"/>
    <dgm:cxn modelId="{7153C5B1-AF6D-4A42-901C-B1112B859FF9}" type="presParOf" srcId="{868EAAAC-2F56-4AA6-8B7B-4D27D1B4B20D}" destId="{4054A560-17FB-4B20-ACC4-41887BFEABA5}" srcOrd="0" destOrd="0" presId="urn:microsoft.com/office/officeart/2005/8/layout/target2"/>
    <dgm:cxn modelId="{2F89FBE2-2CB4-4BF7-8C5C-5249B33B98E7}" type="presParOf" srcId="{868EAAAC-2F56-4AA6-8B7B-4D27D1B4B20D}" destId="{289A6B1D-D7FA-4BCF-864B-FE5CBC5D0024}" srcOrd="1" destOrd="0" presId="urn:microsoft.com/office/officeart/2005/8/layout/target2"/>
    <dgm:cxn modelId="{788CEBF9-2C10-404E-9F2E-FA1EC10EFB62}" type="presParOf" srcId="{289A6B1D-D7FA-4BCF-864B-FE5CBC5D0024}" destId="{63976463-4F52-46ED-A27B-C0569E064322}" srcOrd="0" destOrd="0" presId="urn:microsoft.com/office/officeart/2005/8/layout/target2"/>
    <dgm:cxn modelId="{6630C8C3-21D3-4D06-943D-86AA459CAE8E}" type="presParOf" srcId="{289A6B1D-D7FA-4BCF-864B-FE5CBC5D0024}" destId="{C09960CC-FF2D-4E4D-9BD2-E57C1E879019}" srcOrd="1" destOrd="0" presId="urn:microsoft.com/office/officeart/2005/8/layout/target2"/>
    <dgm:cxn modelId="{E188DEF2-37C1-452F-ABE2-181380B410D1}" type="presParOf" srcId="{289A6B1D-D7FA-4BCF-864B-FE5CBC5D0024}" destId="{5CE0AD4D-96B8-4C48-80A1-69F957D5FA19}" srcOrd="2" destOrd="0" presId="urn:microsoft.com/office/officeart/2005/8/layout/target2"/>
    <dgm:cxn modelId="{3E92072F-8CEC-4ADD-A07D-7A4CC3388879}" type="presParOf" srcId="{289A6B1D-D7FA-4BCF-864B-FE5CBC5D0024}" destId="{DE8042B8-D5E7-47D1-B91B-EEC6DF7ACE26}" srcOrd="3" destOrd="0" presId="urn:microsoft.com/office/officeart/2005/8/layout/target2"/>
    <dgm:cxn modelId="{0E94E39A-B03E-478F-A550-642B5E43E36B}" type="presParOf" srcId="{289A6B1D-D7FA-4BCF-864B-FE5CBC5D0024}" destId="{7E2300FA-425E-41D8-969F-A70709023AE2}" srcOrd="4" destOrd="0" presId="urn:microsoft.com/office/officeart/2005/8/layout/target2"/>
    <dgm:cxn modelId="{FD29CAAA-A8FD-4B28-8BF8-A92EB08E1590}" type="presParOf" srcId="{EB7D9830-0D59-4DF5-9006-AD861DCDA621}" destId="{AD6D0482-FAAA-4AE1-AC92-4BC6E590121B}" srcOrd="2" destOrd="0" presId="urn:microsoft.com/office/officeart/2005/8/layout/target2"/>
    <dgm:cxn modelId="{D01CE4A4-8A3A-4911-A80B-6D421EA9AE4F}" type="presParOf" srcId="{AD6D0482-FAAA-4AE1-AC92-4BC6E590121B}" destId="{0A410AAE-237D-432E-8D8C-B37B96D411F9}" srcOrd="0" destOrd="0" presId="urn:microsoft.com/office/officeart/2005/8/layout/target2"/>
    <dgm:cxn modelId="{76A2D70D-3ECC-404B-AF98-473CD3AEE43C}" type="presParOf" srcId="{AD6D0482-FAAA-4AE1-AC92-4BC6E590121B}" destId="{5308DC5B-FECD-4D92-8DF7-4C68FD0A2B51}" srcOrd="1" destOrd="0" presId="urn:microsoft.com/office/officeart/2005/8/layout/target2"/>
    <dgm:cxn modelId="{FD222802-5427-4D62-9E03-228624CE5868}" type="presParOf" srcId="{5308DC5B-FECD-4D92-8DF7-4C68FD0A2B51}" destId="{177C3B7A-8FBB-490F-84E7-76651788088C}" srcOrd="0" destOrd="0" presId="urn:microsoft.com/office/officeart/2005/8/layout/target2"/>
    <dgm:cxn modelId="{50C0084D-766D-458D-BBE5-E5754E20F075}" type="presParOf" srcId="{5308DC5B-FECD-4D92-8DF7-4C68FD0A2B51}" destId="{D0AC258A-D23A-4843-B70F-1E53246194C1}" srcOrd="1" destOrd="0" presId="urn:microsoft.com/office/officeart/2005/8/layout/target2"/>
    <dgm:cxn modelId="{65326A67-9030-47E7-A556-00D108E13D84}" type="presParOf" srcId="{5308DC5B-FECD-4D92-8DF7-4C68FD0A2B51}" destId="{01C6646D-3114-425A-9DB0-A0D55AB55AA4}" srcOrd="2"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DDBAA7-DC06-42E1-930E-64E2F5B8BA6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202468C2-795E-45D1-89CB-0AE8CFBF4709}">
      <dgm:prSet phldrT="[Κείμενο]" custT="1"/>
      <dgm:spPr/>
      <dgm:t>
        <a:bodyPr/>
        <a:lstStyle/>
        <a:p>
          <a:r>
            <a:rPr lang="el-GR" sz="1800" b="1" dirty="0">
              <a:latin typeface="Comic Sans MS" pitchFamily="66" charset="0"/>
            </a:rPr>
            <a:t>Σακχαρώδης διαβήτης</a:t>
          </a:r>
        </a:p>
      </dgm:t>
    </dgm:pt>
    <dgm:pt modelId="{ECBF51ED-82E3-4264-A8CB-720095D746E3}" type="parTrans" cxnId="{8D323423-CDE1-4910-B299-0A76B65B8068}">
      <dgm:prSet/>
      <dgm:spPr/>
      <dgm:t>
        <a:bodyPr/>
        <a:lstStyle/>
        <a:p>
          <a:endParaRPr lang="el-GR"/>
        </a:p>
      </dgm:t>
    </dgm:pt>
    <dgm:pt modelId="{19960BF4-0B27-4C65-B236-11D4E4A45265}" type="sibTrans" cxnId="{8D323423-CDE1-4910-B299-0A76B65B8068}">
      <dgm:prSet/>
      <dgm:spPr/>
      <dgm:t>
        <a:bodyPr/>
        <a:lstStyle/>
        <a:p>
          <a:endParaRPr lang="el-GR"/>
        </a:p>
      </dgm:t>
    </dgm:pt>
    <dgm:pt modelId="{AD3D470A-C596-4BBE-8857-81BC8B29F767}">
      <dgm:prSet phldrT="[Κείμενο]" custT="1"/>
      <dgm:spPr/>
      <dgm:t>
        <a:bodyPr/>
        <a:lstStyle/>
        <a:p>
          <a:r>
            <a:rPr lang="el-GR" sz="1800" b="1" dirty="0">
              <a:solidFill>
                <a:srgbClr val="C00000"/>
              </a:solidFill>
              <a:latin typeface="Comic Sans MS" pitchFamily="66" charset="0"/>
            </a:rPr>
            <a:t>Μικροαγγειακές</a:t>
          </a:r>
          <a:r>
            <a:rPr lang="el-GR" sz="1800" dirty="0">
              <a:latin typeface="Comic Sans MS" pitchFamily="66" charset="0"/>
            </a:rPr>
            <a:t> επιπλοκές </a:t>
          </a:r>
        </a:p>
      </dgm:t>
    </dgm:pt>
    <dgm:pt modelId="{D557F8DA-7BD8-4394-B575-C30B3DA4D409}" type="parTrans" cxnId="{D5305B13-B2AD-4BCB-8A34-FFF6644C7992}">
      <dgm:prSet/>
      <dgm:spPr/>
      <dgm:t>
        <a:bodyPr/>
        <a:lstStyle/>
        <a:p>
          <a:endParaRPr lang="el-GR" dirty="0"/>
        </a:p>
      </dgm:t>
    </dgm:pt>
    <dgm:pt modelId="{C3A23E0B-78F5-474B-B0F4-2E2F47B0D833}" type="sibTrans" cxnId="{D5305B13-B2AD-4BCB-8A34-FFF6644C7992}">
      <dgm:prSet/>
      <dgm:spPr/>
      <dgm:t>
        <a:bodyPr/>
        <a:lstStyle/>
        <a:p>
          <a:endParaRPr lang="el-GR"/>
        </a:p>
      </dgm:t>
    </dgm:pt>
    <dgm:pt modelId="{80564BE0-CA1F-4C74-B35B-FB80D5F1FCFD}">
      <dgm:prSet phldrT="[Κείμενο]" custT="1"/>
      <dgm:spPr/>
      <dgm:t>
        <a:bodyPr/>
        <a:lstStyle/>
        <a:p>
          <a:r>
            <a:rPr lang="el-GR" sz="1800" b="1" dirty="0">
              <a:solidFill>
                <a:srgbClr val="C00000"/>
              </a:solidFill>
              <a:latin typeface="Comic Sans MS" pitchFamily="66" charset="0"/>
            </a:rPr>
            <a:t>Μακροαγγειακές </a:t>
          </a:r>
          <a:r>
            <a:rPr lang="el-GR" sz="1800" dirty="0">
              <a:latin typeface="Comic Sans MS" pitchFamily="66" charset="0"/>
            </a:rPr>
            <a:t>επιπλοκές</a:t>
          </a:r>
        </a:p>
      </dgm:t>
    </dgm:pt>
    <dgm:pt modelId="{AFF8F9A2-3A2F-4C47-961A-4864CF961EE7}" type="parTrans" cxnId="{09AAC991-9C09-4357-A2D4-3F96DFFCA399}">
      <dgm:prSet/>
      <dgm:spPr/>
      <dgm:t>
        <a:bodyPr/>
        <a:lstStyle/>
        <a:p>
          <a:endParaRPr lang="el-GR" dirty="0"/>
        </a:p>
      </dgm:t>
    </dgm:pt>
    <dgm:pt modelId="{3C357E4C-1E7B-42E0-923D-FD3AD6948E9E}" type="sibTrans" cxnId="{09AAC991-9C09-4357-A2D4-3F96DFFCA399}">
      <dgm:prSet/>
      <dgm:spPr/>
      <dgm:t>
        <a:bodyPr/>
        <a:lstStyle/>
        <a:p>
          <a:endParaRPr lang="el-GR"/>
        </a:p>
      </dgm:t>
    </dgm:pt>
    <dgm:pt modelId="{C9744191-715E-43EE-97A9-563A7B1C729D}" type="pres">
      <dgm:prSet presAssocID="{09DDBAA7-DC06-42E1-930E-64E2F5B8BA6F}" presName="hierChild1" presStyleCnt="0">
        <dgm:presLayoutVars>
          <dgm:chPref val="1"/>
          <dgm:dir/>
          <dgm:animOne val="branch"/>
          <dgm:animLvl val="lvl"/>
          <dgm:resizeHandles/>
        </dgm:presLayoutVars>
      </dgm:prSet>
      <dgm:spPr/>
      <dgm:t>
        <a:bodyPr/>
        <a:lstStyle/>
        <a:p>
          <a:endParaRPr lang="el-GR"/>
        </a:p>
      </dgm:t>
    </dgm:pt>
    <dgm:pt modelId="{D63D448F-B8A5-4ABC-9051-706915C3FA63}" type="pres">
      <dgm:prSet presAssocID="{202468C2-795E-45D1-89CB-0AE8CFBF4709}" presName="hierRoot1" presStyleCnt="0"/>
      <dgm:spPr/>
    </dgm:pt>
    <dgm:pt modelId="{BA7EBA2E-1909-4FD1-AE7E-0C3656358F50}" type="pres">
      <dgm:prSet presAssocID="{202468C2-795E-45D1-89CB-0AE8CFBF4709}" presName="composite" presStyleCnt="0"/>
      <dgm:spPr/>
    </dgm:pt>
    <dgm:pt modelId="{361210EE-4630-439A-BE1A-1698B1F250CB}" type="pres">
      <dgm:prSet presAssocID="{202468C2-795E-45D1-89CB-0AE8CFBF4709}" presName="background" presStyleLbl="node0" presStyleIdx="0" presStyleCnt="1"/>
      <dgm:spPr/>
    </dgm:pt>
    <dgm:pt modelId="{8A343C54-7023-4326-970C-D945354952CA}" type="pres">
      <dgm:prSet presAssocID="{202468C2-795E-45D1-89CB-0AE8CFBF4709}" presName="text" presStyleLbl="fgAcc0" presStyleIdx="0" presStyleCnt="1" custScaleX="162372">
        <dgm:presLayoutVars>
          <dgm:chPref val="3"/>
        </dgm:presLayoutVars>
      </dgm:prSet>
      <dgm:spPr/>
      <dgm:t>
        <a:bodyPr/>
        <a:lstStyle/>
        <a:p>
          <a:endParaRPr lang="el-GR"/>
        </a:p>
      </dgm:t>
    </dgm:pt>
    <dgm:pt modelId="{A367AED1-C6DB-4BF4-9737-A9B20C47C18E}" type="pres">
      <dgm:prSet presAssocID="{202468C2-795E-45D1-89CB-0AE8CFBF4709}" presName="hierChild2" presStyleCnt="0"/>
      <dgm:spPr/>
    </dgm:pt>
    <dgm:pt modelId="{4111838A-56ED-4B76-9EA2-709B2244C8FD}" type="pres">
      <dgm:prSet presAssocID="{D557F8DA-7BD8-4394-B575-C30B3DA4D409}" presName="Name10" presStyleLbl="parChTrans1D2" presStyleIdx="0" presStyleCnt="2"/>
      <dgm:spPr/>
      <dgm:t>
        <a:bodyPr/>
        <a:lstStyle/>
        <a:p>
          <a:endParaRPr lang="el-GR"/>
        </a:p>
      </dgm:t>
    </dgm:pt>
    <dgm:pt modelId="{72D1CD30-F164-4467-BD2A-221405A95399}" type="pres">
      <dgm:prSet presAssocID="{AD3D470A-C596-4BBE-8857-81BC8B29F767}" presName="hierRoot2" presStyleCnt="0"/>
      <dgm:spPr/>
    </dgm:pt>
    <dgm:pt modelId="{3B3FC7E7-3FEB-4432-8A51-D10BAB09F0BD}" type="pres">
      <dgm:prSet presAssocID="{AD3D470A-C596-4BBE-8857-81BC8B29F767}" presName="composite2" presStyleCnt="0"/>
      <dgm:spPr/>
    </dgm:pt>
    <dgm:pt modelId="{8BA5657A-E749-4F3F-9BEA-C45248931525}" type="pres">
      <dgm:prSet presAssocID="{AD3D470A-C596-4BBE-8857-81BC8B29F767}" presName="background2" presStyleLbl="node2" presStyleIdx="0" presStyleCnt="2"/>
      <dgm:spPr/>
    </dgm:pt>
    <dgm:pt modelId="{0F6BBC83-21D2-426E-9DC9-A26F7D1258B9}" type="pres">
      <dgm:prSet presAssocID="{AD3D470A-C596-4BBE-8857-81BC8B29F767}" presName="text2" presStyleLbl="fgAcc2" presStyleIdx="0" presStyleCnt="2" custScaleX="180062" custLinFactX="-25967" custLinFactNeighborX="-100000" custLinFactNeighborY="-1563">
        <dgm:presLayoutVars>
          <dgm:chPref val="3"/>
        </dgm:presLayoutVars>
      </dgm:prSet>
      <dgm:spPr/>
      <dgm:t>
        <a:bodyPr/>
        <a:lstStyle/>
        <a:p>
          <a:endParaRPr lang="el-GR"/>
        </a:p>
      </dgm:t>
    </dgm:pt>
    <dgm:pt modelId="{FF3995CF-025E-44B8-97B9-79DF6270D896}" type="pres">
      <dgm:prSet presAssocID="{AD3D470A-C596-4BBE-8857-81BC8B29F767}" presName="hierChild3" presStyleCnt="0"/>
      <dgm:spPr/>
    </dgm:pt>
    <dgm:pt modelId="{07C891DE-BFE8-4BE6-B770-7D7B139F87BA}" type="pres">
      <dgm:prSet presAssocID="{AFF8F9A2-3A2F-4C47-961A-4864CF961EE7}" presName="Name10" presStyleLbl="parChTrans1D2" presStyleIdx="1" presStyleCnt="2"/>
      <dgm:spPr/>
      <dgm:t>
        <a:bodyPr/>
        <a:lstStyle/>
        <a:p>
          <a:endParaRPr lang="el-GR"/>
        </a:p>
      </dgm:t>
    </dgm:pt>
    <dgm:pt modelId="{1B076F79-F5FC-4706-8737-1DE7F70EA9EF}" type="pres">
      <dgm:prSet presAssocID="{80564BE0-CA1F-4C74-B35B-FB80D5F1FCFD}" presName="hierRoot2" presStyleCnt="0"/>
      <dgm:spPr/>
    </dgm:pt>
    <dgm:pt modelId="{53758275-4458-45FD-9C83-0F1FB8DE1159}" type="pres">
      <dgm:prSet presAssocID="{80564BE0-CA1F-4C74-B35B-FB80D5F1FCFD}" presName="composite2" presStyleCnt="0"/>
      <dgm:spPr/>
    </dgm:pt>
    <dgm:pt modelId="{84EE17AE-EAA7-4904-8BA8-220279454F5B}" type="pres">
      <dgm:prSet presAssocID="{80564BE0-CA1F-4C74-B35B-FB80D5F1FCFD}" presName="background2" presStyleLbl="node2" presStyleIdx="1" presStyleCnt="2"/>
      <dgm:spPr/>
    </dgm:pt>
    <dgm:pt modelId="{A1BFCE49-AC19-4535-96AA-155F39C9316B}" type="pres">
      <dgm:prSet presAssocID="{80564BE0-CA1F-4C74-B35B-FB80D5F1FCFD}" presName="text2" presStyleLbl="fgAcc2" presStyleIdx="1" presStyleCnt="2" custScaleX="206421" custLinFactX="73086" custLinFactNeighborX="100000" custLinFactNeighborY="2861">
        <dgm:presLayoutVars>
          <dgm:chPref val="3"/>
        </dgm:presLayoutVars>
      </dgm:prSet>
      <dgm:spPr/>
      <dgm:t>
        <a:bodyPr/>
        <a:lstStyle/>
        <a:p>
          <a:endParaRPr lang="el-GR"/>
        </a:p>
      </dgm:t>
    </dgm:pt>
    <dgm:pt modelId="{1C6B2E3C-753D-4512-81B7-95181957689D}" type="pres">
      <dgm:prSet presAssocID="{80564BE0-CA1F-4C74-B35B-FB80D5F1FCFD}" presName="hierChild3" presStyleCnt="0"/>
      <dgm:spPr/>
    </dgm:pt>
  </dgm:ptLst>
  <dgm:cxnLst>
    <dgm:cxn modelId="{D01A0542-FB4C-458E-AAE3-0E61F20B0879}" type="presOf" srcId="{09DDBAA7-DC06-42E1-930E-64E2F5B8BA6F}" destId="{C9744191-715E-43EE-97A9-563A7B1C729D}" srcOrd="0" destOrd="0" presId="urn:microsoft.com/office/officeart/2005/8/layout/hierarchy1"/>
    <dgm:cxn modelId="{8969901F-5663-4B8F-A746-6928DE9A8098}" type="presOf" srcId="{202468C2-795E-45D1-89CB-0AE8CFBF4709}" destId="{8A343C54-7023-4326-970C-D945354952CA}" srcOrd="0" destOrd="0" presId="urn:microsoft.com/office/officeart/2005/8/layout/hierarchy1"/>
    <dgm:cxn modelId="{C52E35C8-AE48-4CBE-A41D-DCF0BE4B5895}" type="presOf" srcId="{AFF8F9A2-3A2F-4C47-961A-4864CF961EE7}" destId="{07C891DE-BFE8-4BE6-B770-7D7B139F87BA}" srcOrd="0" destOrd="0" presId="urn:microsoft.com/office/officeart/2005/8/layout/hierarchy1"/>
    <dgm:cxn modelId="{D5305B13-B2AD-4BCB-8A34-FFF6644C7992}" srcId="{202468C2-795E-45D1-89CB-0AE8CFBF4709}" destId="{AD3D470A-C596-4BBE-8857-81BC8B29F767}" srcOrd="0" destOrd="0" parTransId="{D557F8DA-7BD8-4394-B575-C30B3DA4D409}" sibTransId="{C3A23E0B-78F5-474B-B0F4-2E2F47B0D833}"/>
    <dgm:cxn modelId="{09AAC991-9C09-4357-A2D4-3F96DFFCA399}" srcId="{202468C2-795E-45D1-89CB-0AE8CFBF4709}" destId="{80564BE0-CA1F-4C74-B35B-FB80D5F1FCFD}" srcOrd="1" destOrd="0" parTransId="{AFF8F9A2-3A2F-4C47-961A-4864CF961EE7}" sibTransId="{3C357E4C-1E7B-42E0-923D-FD3AD6948E9E}"/>
    <dgm:cxn modelId="{CD9A643E-1949-41C1-88E2-F2616333A5CC}" type="presOf" srcId="{AD3D470A-C596-4BBE-8857-81BC8B29F767}" destId="{0F6BBC83-21D2-426E-9DC9-A26F7D1258B9}" srcOrd="0" destOrd="0" presId="urn:microsoft.com/office/officeart/2005/8/layout/hierarchy1"/>
    <dgm:cxn modelId="{8D323423-CDE1-4910-B299-0A76B65B8068}" srcId="{09DDBAA7-DC06-42E1-930E-64E2F5B8BA6F}" destId="{202468C2-795E-45D1-89CB-0AE8CFBF4709}" srcOrd="0" destOrd="0" parTransId="{ECBF51ED-82E3-4264-A8CB-720095D746E3}" sibTransId="{19960BF4-0B27-4C65-B236-11D4E4A45265}"/>
    <dgm:cxn modelId="{9F987FDD-185B-4AE2-B5ED-07D986984D2E}" type="presOf" srcId="{80564BE0-CA1F-4C74-B35B-FB80D5F1FCFD}" destId="{A1BFCE49-AC19-4535-96AA-155F39C9316B}" srcOrd="0" destOrd="0" presId="urn:microsoft.com/office/officeart/2005/8/layout/hierarchy1"/>
    <dgm:cxn modelId="{FA855105-7A6A-4445-A597-2F5D7879B988}" type="presOf" srcId="{D557F8DA-7BD8-4394-B575-C30B3DA4D409}" destId="{4111838A-56ED-4B76-9EA2-709B2244C8FD}" srcOrd="0" destOrd="0" presId="urn:microsoft.com/office/officeart/2005/8/layout/hierarchy1"/>
    <dgm:cxn modelId="{D693338F-9CA3-4DEE-8BD4-884548183D3E}" type="presParOf" srcId="{C9744191-715E-43EE-97A9-563A7B1C729D}" destId="{D63D448F-B8A5-4ABC-9051-706915C3FA63}" srcOrd="0" destOrd="0" presId="urn:microsoft.com/office/officeart/2005/8/layout/hierarchy1"/>
    <dgm:cxn modelId="{89064F7F-AEE7-4FDE-A149-269B450809D8}" type="presParOf" srcId="{D63D448F-B8A5-4ABC-9051-706915C3FA63}" destId="{BA7EBA2E-1909-4FD1-AE7E-0C3656358F50}" srcOrd="0" destOrd="0" presId="urn:microsoft.com/office/officeart/2005/8/layout/hierarchy1"/>
    <dgm:cxn modelId="{BCFAD844-8145-4730-A523-17DA34B240FC}" type="presParOf" srcId="{BA7EBA2E-1909-4FD1-AE7E-0C3656358F50}" destId="{361210EE-4630-439A-BE1A-1698B1F250CB}" srcOrd="0" destOrd="0" presId="urn:microsoft.com/office/officeart/2005/8/layout/hierarchy1"/>
    <dgm:cxn modelId="{AFE8D835-E2DD-4811-AF19-0C333A6BB774}" type="presParOf" srcId="{BA7EBA2E-1909-4FD1-AE7E-0C3656358F50}" destId="{8A343C54-7023-4326-970C-D945354952CA}" srcOrd="1" destOrd="0" presId="urn:microsoft.com/office/officeart/2005/8/layout/hierarchy1"/>
    <dgm:cxn modelId="{A955E025-6AA0-4695-83AE-949D66AAD7E2}" type="presParOf" srcId="{D63D448F-B8A5-4ABC-9051-706915C3FA63}" destId="{A367AED1-C6DB-4BF4-9737-A9B20C47C18E}" srcOrd="1" destOrd="0" presId="urn:microsoft.com/office/officeart/2005/8/layout/hierarchy1"/>
    <dgm:cxn modelId="{EB909720-F6BD-4C62-AE54-34799CB4543B}" type="presParOf" srcId="{A367AED1-C6DB-4BF4-9737-A9B20C47C18E}" destId="{4111838A-56ED-4B76-9EA2-709B2244C8FD}" srcOrd="0" destOrd="0" presId="urn:microsoft.com/office/officeart/2005/8/layout/hierarchy1"/>
    <dgm:cxn modelId="{77B54394-6768-4A78-8073-B4A63AC06D29}" type="presParOf" srcId="{A367AED1-C6DB-4BF4-9737-A9B20C47C18E}" destId="{72D1CD30-F164-4467-BD2A-221405A95399}" srcOrd="1" destOrd="0" presId="urn:microsoft.com/office/officeart/2005/8/layout/hierarchy1"/>
    <dgm:cxn modelId="{76C3608F-AD31-4527-ACFC-7BAE420EBB1D}" type="presParOf" srcId="{72D1CD30-F164-4467-BD2A-221405A95399}" destId="{3B3FC7E7-3FEB-4432-8A51-D10BAB09F0BD}" srcOrd="0" destOrd="0" presId="urn:microsoft.com/office/officeart/2005/8/layout/hierarchy1"/>
    <dgm:cxn modelId="{0E8B1FC2-8C8A-42F6-B822-D65BE2EE4A06}" type="presParOf" srcId="{3B3FC7E7-3FEB-4432-8A51-D10BAB09F0BD}" destId="{8BA5657A-E749-4F3F-9BEA-C45248931525}" srcOrd="0" destOrd="0" presId="urn:microsoft.com/office/officeart/2005/8/layout/hierarchy1"/>
    <dgm:cxn modelId="{F069DF59-93D7-461C-8DEB-C325E13403A7}" type="presParOf" srcId="{3B3FC7E7-3FEB-4432-8A51-D10BAB09F0BD}" destId="{0F6BBC83-21D2-426E-9DC9-A26F7D1258B9}" srcOrd="1" destOrd="0" presId="urn:microsoft.com/office/officeart/2005/8/layout/hierarchy1"/>
    <dgm:cxn modelId="{9F5AD787-62BA-4E56-926A-062B472EF4DC}" type="presParOf" srcId="{72D1CD30-F164-4467-BD2A-221405A95399}" destId="{FF3995CF-025E-44B8-97B9-79DF6270D896}" srcOrd="1" destOrd="0" presId="urn:microsoft.com/office/officeart/2005/8/layout/hierarchy1"/>
    <dgm:cxn modelId="{886B3D74-7838-476F-8804-9EB1CC5D9F74}" type="presParOf" srcId="{A367AED1-C6DB-4BF4-9737-A9B20C47C18E}" destId="{07C891DE-BFE8-4BE6-B770-7D7B139F87BA}" srcOrd="2" destOrd="0" presId="urn:microsoft.com/office/officeart/2005/8/layout/hierarchy1"/>
    <dgm:cxn modelId="{5542A629-E8C0-4037-A0C0-3728A37BBD8C}" type="presParOf" srcId="{A367AED1-C6DB-4BF4-9737-A9B20C47C18E}" destId="{1B076F79-F5FC-4706-8737-1DE7F70EA9EF}" srcOrd="3" destOrd="0" presId="urn:microsoft.com/office/officeart/2005/8/layout/hierarchy1"/>
    <dgm:cxn modelId="{6C11E5E6-2F92-4509-B10F-49679ECEA30C}" type="presParOf" srcId="{1B076F79-F5FC-4706-8737-1DE7F70EA9EF}" destId="{53758275-4458-45FD-9C83-0F1FB8DE1159}" srcOrd="0" destOrd="0" presId="urn:microsoft.com/office/officeart/2005/8/layout/hierarchy1"/>
    <dgm:cxn modelId="{E4F1C521-6F5C-46A7-81AF-25E2DB57AFC2}" type="presParOf" srcId="{53758275-4458-45FD-9C83-0F1FB8DE1159}" destId="{84EE17AE-EAA7-4904-8BA8-220279454F5B}" srcOrd="0" destOrd="0" presId="urn:microsoft.com/office/officeart/2005/8/layout/hierarchy1"/>
    <dgm:cxn modelId="{B389E0E2-9EB3-4F9B-B64C-BE7419C9DDE6}" type="presParOf" srcId="{53758275-4458-45FD-9C83-0F1FB8DE1159}" destId="{A1BFCE49-AC19-4535-96AA-155F39C9316B}" srcOrd="1" destOrd="0" presId="urn:microsoft.com/office/officeart/2005/8/layout/hierarchy1"/>
    <dgm:cxn modelId="{F7DA57F5-5696-43DC-8FC0-E8AEC3EEDB19}" type="presParOf" srcId="{1B076F79-F5FC-4706-8737-1DE7F70EA9EF}" destId="{1C6B2E3C-753D-4512-81B7-95181957689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DDBAA7-DC06-42E1-930E-64E2F5B8BA6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202468C2-795E-45D1-89CB-0AE8CFBF4709}">
      <dgm:prSet phldrT="[Κείμενο]" custT="1"/>
      <dgm:spPr/>
      <dgm:t>
        <a:bodyPr/>
        <a:lstStyle/>
        <a:p>
          <a:r>
            <a:rPr lang="el-GR" sz="1800" b="1" dirty="0">
              <a:latin typeface="Comic Sans MS" pitchFamily="66" charset="0"/>
            </a:rPr>
            <a:t>Σακχαρώδης διαβήτης</a:t>
          </a:r>
        </a:p>
      </dgm:t>
    </dgm:pt>
    <dgm:pt modelId="{ECBF51ED-82E3-4264-A8CB-720095D746E3}" type="parTrans" cxnId="{8D323423-CDE1-4910-B299-0A76B65B8068}">
      <dgm:prSet/>
      <dgm:spPr/>
      <dgm:t>
        <a:bodyPr/>
        <a:lstStyle/>
        <a:p>
          <a:endParaRPr lang="el-GR"/>
        </a:p>
      </dgm:t>
    </dgm:pt>
    <dgm:pt modelId="{19960BF4-0B27-4C65-B236-11D4E4A45265}" type="sibTrans" cxnId="{8D323423-CDE1-4910-B299-0A76B65B8068}">
      <dgm:prSet/>
      <dgm:spPr/>
      <dgm:t>
        <a:bodyPr/>
        <a:lstStyle/>
        <a:p>
          <a:endParaRPr lang="el-GR"/>
        </a:p>
      </dgm:t>
    </dgm:pt>
    <dgm:pt modelId="{AD3D470A-C596-4BBE-8857-81BC8B29F767}">
      <dgm:prSet phldrT="[Κείμενο]" custT="1"/>
      <dgm:spPr/>
      <dgm:t>
        <a:bodyPr/>
        <a:lstStyle/>
        <a:p>
          <a:r>
            <a:rPr lang="el-GR" sz="1800" b="1" dirty="0">
              <a:solidFill>
                <a:srgbClr val="C00000"/>
              </a:solidFill>
              <a:latin typeface="Comic Sans MS" pitchFamily="66" charset="0"/>
            </a:rPr>
            <a:t>Μικροαγγειακές</a:t>
          </a:r>
          <a:r>
            <a:rPr lang="el-GR" sz="1800" dirty="0">
              <a:latin typeface="Comic Sans MS" pitchFamily="66" charset="0"/>
            </a:rPr>
            <a:t> επιπλοκές </a:t>
          </a:r>
        </a:p>
      </dgm:t>
    </dgm:pt>
    <dgm:pt modelId="{D557F8DA-7BD8-4394-B575-C30B3DA4D409}" type="parTrans" cxnId="{D5305B13-B2AD-4BCB-8A34-FFF6644C7992}">
      <dgm:prSet/>
      <dgm:spPr/>
      <dgm:t>
        <a:bodyPr/>
        <a:lstStyle/>
        <a:p>
          <a:endParaRPr lang="el-GR" dirty="0"/>
        </a:p>
      </dgm:t>
    </dgm:pt>
    <dgm:pt modelId="{C3A23E0B-78F5-474B-B0F4-2E2F47B0D833}" type="sibTrans" cxnId="{D5305B13-B2AD-4BCB-8A34-FFF6644C7992}">
      <dgm:prSet/>
      <dgm:spPr/>
      <dgm:t>
        <a:bodyPr/>
        <a:lstStyle/>
        <a:p>
          <a:endParaRPr lang="el-GR"/>
        </a:p>
      </dgm:t>
    </dgm:pt>
    <dgm:pt modelId="{80564BE0-CA1F-4C74-B35B-FB80D5F1FCFD}">
      <dgm:prSet phldrT="[Κείμενο]" custT="1"/>
      <dgm:spPr/>
      <dgm:t>
        <a:bodyPr/>
        <a:lstStyle/>
        <a:p>
          <a:r>
            <a:rPr lang="el-GR" sz="1800" b="1" dirty="0">
              <a:solidFill>
                <a:srgbClr val="C00000"/>
              </a:solidFill>
              <a:latin typeface="Comic Sans MS" pitchFamily="66" charset="0"/>
            </a:rPr>
            <a:t>Μακροαγγειακές </a:t>
          </a:r>
          <a:r>
            <a:rPr lang="el-GR" sz="1800" dirty="0">
              <a:latin typeface="Comic Sans MS" pitchFamily="66" charset="0"/>
            </a:rPr>
            <a:t>επιπλοκές</a:t>
          </a:r>
        </a:p>
      </dgm:t>
    </dgm:pt>
    <dgm:pt modelId="{AFF8F9A2-3A2F-4C47-961A-4864CF961EE7}" type="parTrans" cxnId="{09AAC991-9C09-4357-A2D4-3F96DFFCA399}">
      <dgm:prSet/>
      <dgm:spPr/>
      <dgm:t>
        <a:bodyPr/>
        <a:lstStyle/>
        <a:p>
          <a:endParaRPr lang="el-GR" dirty="0"/>
        </a:p>
      </dgm:t>
    </dgm:pt>
    <dgm:pt modelId="{3C357E4C-1E7B-42E0-923D-FD3AD6948E9E}" type="sibTrans" cxnId="{09AAC991-9C09-4357-A2D4-3F96DFFCA399}">
      <dgm:prSet/>
      <dgm:spPr/>
      <dgm:t>
        <a:bodyPr/>
        <a:lstStyle/>
        <a:p>
          <a:endParaRPr lang="el-GR"/>
        </a:p>
      </dgm:t>
    </dgm:pt>
    <dgm:pt modelId="{C9744191-715E-43EE-97A9-563A7B1C729D}" type="pres">
      <dgm:prSet presAssocID="{09DDBAA7-DC06-42E1-930E-64E2F5B8BA6F}" presName="hierChild1" presStyleCnt="0">
        <dgm:presLayoutVars>
          <dgm:chPref val="1"/>
          <dgm:dir/>
          <dgm:animOne val="branch"/>
          <dgm:animLvl val="lvl"/>
          <dgm:resizeHandles/>
        </dgm:presLayoutVars>
      </dgm:prSet>
      <dgm:spPr/>
      <dgm:t>
        <a:bodyPr/>
        <a:lstStyle/>
        <a:p>
          <a:endParaRPr lang="el-GR"/>
        </a:p>
      </dgm:t>
    </dgm:pt>
    <dgm:pt modelId="{D63D448F-B8A5-4ABC-9051-706915C3FA63}" type="pres">
      <dgm:prSet presAssocID="{202468C2-795E-45D1-89CB-0AE8CFBF4709}" presName="hierRoot1" presStyleCnt="0"/>
      <dgm:spPr/>
    </dgm:pt>
    <dgm:pt modelId="{BA7EBA2E-1909-4FD1-AE7E-0C3656358F50}" type="pres">
      <dgm:prSet presAssocID="{202468C2-795E-45D1-89CB-0AE8CFBF4709}" presName="composite" presStyleCnt="0"/>
      <dgm:spPr/>
    </dgm:pt>
    <dgm:pt modelId="{361210EE-4630-439A-BE1A-1698B1F250CB}" type="pres">
      <dgm:prSet presAssocID="{202468C2-795E-45D1-89CB-0AE8CFBF4709}" presName="background" presStyleLbl="node0" presStyleIdx="0" presStyleCnt="1"/>
      <dgm:spPr/>
    </dgm:pt>
    <dgm:pt modelId="{8A343C54-7023-4326-970C-D945354952CA}" type="pres">
      <dgm:prSet presAssocID="{202468C2-795E-45D1-89CB-0AE8CFBF4709}" presName="text" presStyleLbl="fgAcc0" presStyleIdx="0" presStyleCnt="1" custScaleX="162372">
        <dgm:presLayoutVars>
          <dgm:chPref val="3"/>
        </dgm:presLayoutVars>
      </dgm:prSet>
      <dgm:spPr/>
      <dgm:t>
        <a:bodyPr/>
        <a:lstStyle/>
        <a:p>
          <a:endParaRPr lang="el-GR"/>
        </a:p>
      </dgm:t>
    </dgm:pt>
    <dgm:pt modelId="{A367AED1-C6DB-4BF4-9737-A9B20C47C18E}" type="pres">
      <dgm:prSet presAssocID="{202468C2-795E-45D1-89CB-0AE8CFBF4709}" presName="hierChild2" presStyleCnt="0"/>
      <dgm:spPr/>
    </dgm:pt>
    <dgm:pt modelId="{4111838A-56ED-4B76-9EA2-709B2244C8FD}" type="pres">
      <dgm:prSet presAssocID="{D557F8DA-7BD8-4394-B575-C30B3DA4D409}" presName="Name10" presStyleLbl="parChTrans1D2" presStyleIdx="0" presStyleCnt="2"/>
      <dgm:spPr/>
      <dgm:t>
        <a:bodyPr/>
        <a:lstStyle/>
        <a:p>
          <a:endParaRPr lang="el-GR"/>
        </a:p>
      </dgm:t>
    </dgm:pt>
    <dgm:pt modelId="{72D1CD30-F164-4467-BD2A-221405A95399}" type="pres">
      <dgm:prSet presAssocID="{AD3D470A-C596-4BBE-8857-81BC8B29F767}" presName="hierRoot2" presStyleCnt="0"/>
      <dgm:spPr/>
    </dgm:pt>
    <dgm:pt modelId="{3B3FC7E7-3FEB-4432-8A51-D10BAB09F0BD}" type="pres">
      <dgm:prSet presAssocID="{AD3D470A-C596-4BBE-8857-81BC8B29F767}" presName="composite2" presStyleCnt="0"/>
      <dgm:spPr/>
    </dgm:pt>
    <dgm:pt modelId="{8BA5657A-E749-4F3F-9BEA-C45248931525}" type="pres">
      <dgm:prSet presAssocID="{AD3D470A-C596-4BBE-8857-81BC8B29F767}" presName="background2" presStyleLbl="node2" presStyleIdx="0" presStyleCnt="2"/>
      <dgm:spPr/>
    </dgm:pt>
    <dgm:pt modelId="{0F6BBC83-21D2-426E-9DC9-A26F7D1258B9}" type="pres">
      <dgm:prSet presAssocID="{AD3D470A-C596-4BBE-8857-81BC8B29F767}" presName="text2" presStyleLbl="fgAcc2" presStyleIdx="0" presStyleCnt="2" custScaleX="180062" custLinFactX="-25967" custLinFactNeighborX="-100000" custLinFactNeighborY="-1563">
        <dgm:presLayoutVars>
          <dgm:chPref val="3"/>
        </dgm:presLayoutVars>
      </dgm:prSet>
      <dgm:spPr/>
      <dgm:t>
        <a:bodyPr/>
        <a:lstStyle/>
        <a:p>
          <a:endParaRPr lang="el-GR"/>
        </a:p>
      </dgm:t>
    </dgm:pt>
    <dgm:pt modelId="{FF3995CF-025E-44B8-97B9-79DF6270D896}" type="pres">
      <dgm:prSet presAssocID="{AD3D470A-C596-4BBE-8857-81BC8B29F767}" presName="hierChild3" presStyleCnt="0"/>
      <dgm:spPr/>
    </dgm:pt>
    <dgm:pt modelId="{07C891DE-BFE8-4BE6-B770-7D7B139F87BA}" type="pres">
      <dgm:prSet presAssocID="{AFF8F9A2-3A2F-4C47-961A-4864CF961EE7}" presName="Name10" presStyleLbl="parChTrans1D2" presStyleIdx="1" presStyleCnt="2"/>
      <dgm:spPr/>
      <dgm:t>
        <a:bodyPr/>
        <a:lstStyle/>
        <a:p>
          <a:endParaRPr lang="el-GR"/>
        </a:p>
      </dgm:t>
    </dgm:pt>
    <dgm:pt modelId="{1B076F79-F5FC-4706-8737-1DE7F70EA9EF}" type="pres">
      <dgm:prSet presAssocID="{80564BE0-CA1F-4C74-B35B-FB80D5F1FCFD}" presName="hierRoot2" presStyleCnt="0"/>
      <dgm:spPr/>
    </dgm:pt>
    <dgm:pt modelId="{53758275-4458-45FD-9C83-0F1FB8DE1159}" type="pres">
      <dgm:prSet presAssocID="{80564BE0-CA1F-4C74-B35B-FB80D5F1FCFD}" presName="composite2" presStyleCnt="0"/>
      <dgm:spPr/>
    </dgm:pt>
    <dgm:pt modelId="{84EE17AE-EAA7-4904-8BA8-220279454F5B}" type="pres">
      <dgm:prSet presAssocID="{80564BE0-CA1F-4C74-B35B-FB80D5F1FCFD}" presName="background2" presStyleLbl="node2" presStyleIdx="1" presStyleCnt="2"/>
      <dgm:spPr/>
    </dgm:pt>
    <dgm:pt modelId="{A1BFCE49-AC19-4535-96AA-155F39C9316B}" type="pres">
      <dgm:prSet presAssocID="{80564BE0-CA1F-4C74-B35B-FB80D5F1FCFD}" presName="text2" presStyleLbl="fgAcc2" presStyleIdx="1" presStyleCnt="2" custScaleX="206421" custLinFactX="73086" custLinFactNeighborX="100000" custLinFactNeighborY="2861">
        <dgm:presLayoutVars>
          <dgm:chPref val="3"/>
        </dgm:presLayoutVars>
      </dgm:prSet>
      <dgm:spPr/>
      <dgm:t>
        <a:bodyPr/>
        <a:lstStyle/>
        <a:p>
          <a:endParaRPr lang="el-GR"/>
        </a:p>
      </dgm:t>
    </dgm:pt>
    <dgm:pt modelId="{1C6B2E3C-753D-4512-81B7-95181957689D}" type="pres">
      <dgm:prSet presAssocID="{80564BE0-CA1F-4C74-B35B-FB80D5F1FCFD}" presName="hierChild3" presStyleCnt="0"/>
      <dgm:spPr/>
    </dgm:pt>
  </dgm:ptLst>
  <dgm:cxnLst>
    <dgm:cxn modelId="{D5305B13-B2AD-4BCB-8A34-FFF6644C7992}" srcId="{202468C2-795E-45D1-89CB-0AE8CFBF4709}" destId="{AD3D470A-C596-4BBE-8857-81BC8B29F767}" srcOrd="0" destOrd="0" parTransId="{D557F8DA-7BD8-4394-B575-C30B3DA4D409}" sibTransId="{C3A23E0B-78F5-474B-B0F4-2E2F47B0D833}"/>
    <dgm:cxn modelId="{90BB6F10-EBD7-4771-9CC6-CF6BA59B5539}" type="presOf" srcId="{09DDBAA7-DC06-42E1-930E-64E2F5B8BA6F}" destId="{C9744191-715E-43EE-97A9-563A7B1C729D}" srcOrd="0" destOrd="0" presId="urn:microsoft.com/office/officeart/2005/8/layout/hierarchy1"/>
    <dgm:cxn modelId="{16ACBDEC-ECB1-44BE-8140-2BB321798190}" type="presOf" srcId="{D557F8DA-7BD8-4394-B575-C30B3DA4D409}" destId="{4111838A-56ED-4B76-9EA2-709B2244C8FD}" srcOrd="0" destOrd="0" presId="urn:microsoft.com/office/officeart/2005/8/layout/hierarchy1"/>
    <dgm:cxn modelId="{09AAC991-9C09-4357-A2D4-3F96DFFCA399}" srcId="{202468C2-795E-45D1-89CB-0AE8CFBF4709}" destId="{80564BE0-CA1F-4C74-B35B-FB80D5F1FCFD}" srcOrd="1" destOrd="0" parTransId="{AFF8F9A2-3A2F-4C47-961A-4864CF961EE7}" sibTransId="{3C357E4C-1E7B-42E0-923D-FD3AD6948E9E}"/>
    <dgm:cxn modelId="{88AAB8CC-8D5A-42B1-BEBC-736887A1CE07}" type="presOf" srcId="{202468C2-795E-45D1-89CB-0AE8CFBF4709}" destId="{8A343C54-7023-4326-970C-D945354952CA}" srcOrd="0" destOrd="0" presId="urn:microsoft.com/office/officeart/2005/8/layout/hierarchy1"/>
    <dgm:cxn modelId="{8D323423-CDE1-4910-B299-0A76B65B8068}" srcId="{09DDBAA7-DC06-42E1-930E-64E2F5B8BA6F}" destId="{202468C2-795E-45D1-89CB-0AE8CFBF4709}" srcOrd="0" destOrd="0" parTransId="{ECBF51ED-82E3-4264-A8CB-720095D746E3}" sibTransId="{19960BF4-0B27-4C65-B236-11D4E4A45265}"/>
    <dgm:cxn modelId="{06F530A3-E4D4-49A8-AEC0-73CAA6AA7980}" type="presOf" srcId="{AD3D470A-C596-4BBE-8857-81BC8B29F767}" destId="{0F6BBC83-21D2-426E-9DC9-A26F7D1258B9}" srcOrd="0" destOrd="0" presId="urn:microsoft.com/office/officeart/2005/8/layout/hierarchy1"/>
    <dgm:cxn modelId="{EE1A31A1-C052-4829-AAF9-9442754D5CD3}" type="presOf" srcId="{80564BE0-CA1F-4C74-B35B-FB80D5F1FCFD}" destId="{A1BFCE49-AC19-4535-96AA-155F39C9316B}" srcOrd="0" destOrd="0" presId="urn:microsoft.com/office/officeart/2005/8/layout/hierarchy1"/>
    <dgm:cxn modelId="{969AE9AD-F3B1-4AA3-B0F1-452B9B3AACA8}" type="presOf" srcId="{AFF8F9A2-3A2F-4C47-961A-4864CF961EE7}" destId="{07C891DE-BFE8-4BE6-B770-7D7B139F87BA}" srcOrd="0" destOrd="0" presId="urn:microsoft.com/office/officeart/2005/8/layout/hierarchy1"/>
    <dgm:cxn modelId="{80E79B84-F163-4130-A0CF-788A7BDF05E1}" type="presParOf" srcId="{C9744191-715E-43EE-97A9-563A7B1C729D}" destId="{D63D448F-B8A5-4ABC-9051-706915C3FA63}" srcOrd="0" destOrd="0" presId="urn:microsoft.com/office/officeart/2005/8/layout/hierarchy1"/>
    <dgm:cxn modelId="{EF91A10B-42F0-41AC-B1C0-ED00D6F4BC6B}" type="presParOf" srcId="{D63D448F-B8A5-4ABC-9051-706915C3FA63}" destId="{BA7EBA2E-1909-4FD1-AE7E-0C3656358F50}" srcOrd="0" destOrd="0" presId="urn:microsoft.com/office/officeart/2005/8/layout/hierarchy1"/>
    <dgm:cxn modelId="{4D514842-0B9B-4335-9BD6-C6E84390891E}" type="presParOf" srcId="{BA7EBA2E-1909-4FD1-AE7E-0C3656358F50}" destId="{361210EE-4630-439A-BE1A-1698B1F250CB}" srcOrd="0" destOrd="0" presId="urn:microsoft.com/office/officeart/2005/8/layout/hierarchy1"/>
    <dgm:cxn modelId="{1EAF87EA-60F5-491B-9AAD-762BE13C482A}" type="presParOf" srcId="{BA7EBA2E-1909-4FD1-AE7E-0C3656358F50}" destId="{8A343C54-7023-4326-970C-D945354952CA}" srcOrd="1" destOrd="0" presId="urn:microsoft.com/office/officeart/2005/8/layout/hierarchy1"/>
    <dgm:cxn modelId="{26EEF86D-AA3C-4964-8E68-A25AB6AF0240}" type="presParOf" srcId="{D63D448F-B8A5-4ABC-9051-706915C3FA63}" destId="{A367AED1-C6DB-4BF4-9737-A9B20C47C18E}" srcOrd="1" destOrd="0" presId="urn:microsoft.com/office/officeart/2005/8/layout/hierarchy1"/>
    <dgm:cxn modelId="{40BF937F-A854-446E-B581-BC46874DB5D5}" type="presParOf" srcId="{A367AED1-C6DB-4BF4-9737-A9B20C47C18E}" destId="{4111838A-56ED-4B76-9EA2-709B2244C8FD}" srcOrd="0" destOrd="0" presId="urn:microsoft.com/office/officeart/2005/8/layout/hierarchy1"/>
    <dgm:cxn modelId="{A9BA3CF2-CF7A-4DAC-889D-398A1C44BC1F}" type="presParOf" srcId="{A367AED1-C6DB-4BF4-9737-A9B20C47C18E}" destId="{72D1CD30-F164-4467-BD2A-221405A95399}" srcOrd="1" destOrd="0" presId="urn:microsoft.com/office/officeart/2005/8/layout/hierarchy1"/>
    <dgm:cxn modelId="{F1A168E1-5F33-44B6-8E46-669621729C48}" type="presParOf" srcId="{72D1CD30-F164-4467-BD2A-221405A95399}" destId="{3B3FC7E7-3FEB-4432-8A51-D10BAB09F0BD}" srcOrd="0" destOrd="0" presId="urn:microsoft.com/office/officeart/2005/8/layout/hierarchy1"/>
    <dgm:cxn modelId="{7EFDCF97-6432-4F41-8D8C-5B2E4ED8293B}" type="presParOf" srcId="{3B3FC7E7-3FEB-4432-8A51-D10BAB09F0BD}" destId="{8BA5657A-E749-4F3F-9BEA-C45248931525}" srcOrd="0" destOrd="0" presId="urn:microsoft.com/office/officeart/2005/8/layout/hierarchy1"/>
    <dgm:cxn modelId="{B338D580-4D24-46CC-8CD7-43EA747E8AE4}" type="presParOf" srcId="{3B3FC7E7-3FEB-4432-8A51-D10BAB09F0BD}" destId="{0F6BBC83-21D2-426E-9DC9-A26F7D1258B9}" srcOrd="1" destOrd="0" presId="urn:microsoft.com/office/officeart/2005/8/layout/hierarchy1"/>
    <dgm:cxn modelId="{B32ABFB6-4C7F-461A-ADC6-19153973CB8E}" type="presParOf" srcId="{72D1CD30-F164-4467-BD2A-221405A95399}" destId="{FF3995CF-025E-44B8-97B9-79DF6270D896}" srcOrd="1" destOrd="0" presId="urn:microsoft.com/office/officeart/2005/8/layout/hierarchy1"/>
    <dgm:cxn modelId="{8B4D5F6E-E7B0-406E-8E6C-C1E165CC351B}" type="presParOf" srcId="{A367AED1-C6DB-4BF4-9737-A9B20C47C18E}" destId="{07C891DE-BFE8-4BE6-B770-7D7B139F87BA}" srcOrd="2" destOrd="0" presId="urn:microsoft.com/office/officeart/2005/8/layout/hierarchy1"/>
    <dgm:cxn modelId="{A5DBB703-3618-4DE0-A3BC-84E4AFED4C90}" type="presParOf" srcId="{A367AED1-C6DB-4BF4-9737-A9B20C47C18E}" destId="{1B076F79-F5FC-4706-8737-1DE7F70EA9EF}" srcOrd="3" destOrd="0" presId="urn:microsoft.com/office/officeart/2005/8/layout/hierarchy1"/>
    <dgm:cxn modelId="{E31865A9-B367-44D0-8044-5F8EEAD3843F}" type="presParOf" srcId="{1B076F79-F5FC-4706-8737-1DE7F70EA9EF}" destId="{53758275-4458-45FD-9C83-0F1FB8DE1159}" srcOrd="0" destOrd="0" presId="urn:microsoft.com/office/officeart/2005/8/layout/hierarchy1"/>
    <dgm:cxn modelId="{B6159F8B-4FF0-43CE-AD7A-18DB90AAE281}" type="presParOf" srcId="{53758275-4458-45FD-9C83-0F1FB8DE1159}" destId="{84EE17AE-EAA7-4904-8BA8-220279454F5B}" srcOrd="0" destOrd="0" presId="urn:microsoft.com/office/officeart/2005/8/layout/hierarchy1"/>
    <dgm:cxn modelId="{490CA94D-7164-481F-99F5-46F10F7A3849}" type="presParOf" srcId="{53758275-4458-45FD-9C83-0F1FB8DE1159}" destId="{A1BFCE49-AC19-4535-96AA-155F39C9316B}" srcOrd="1" destOrd="0" presId="urn:microsoft.com/office/officeart/2005/8/layout/hierarchy1"/>
    <dgm:cxn modelId="{C2BFF386-4032-4566-A532-333CDEE83AFA}" type="presParOf" srcId="{1B076F79-F5FC-4706-8737-1DE7F70EA9EF}" destId="{1C6B2E3C-753D-4512-81B7-95181957689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DDBAA7-DC06-42E1-930E-64E2F5B8BA6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202468C2-795E-45D1-89CB-0AE8CFBF4709}">
      <dgm:prSet phldrT="[Κείμενο]" custT="1"/>
      <dgm:spPr/>
      <dgm:t>
        <a:bodyPr/>
        <a:lstStyle/>
        <a:p>
          <a:r>
            <a:rPr lang="el-GR" sz="1800" b="1" dirty="0">
              <a:latin typeface="Comic Sans MS" pitchFamily="66" charset="0"/>
            </a:rPr>
            <a:t>Σακχαρώδης διαβήτης</a:t>
          </a:r>
        </a:p>
      </dgm:t>
    </dgm:pt>
    <dgm:pt modelId="{ECBF51ED-82E3-4264-A8CB-720095D746E3}" type="parTrans" cxnId="{8D323423-CDE1-4910-B299-0A76B65B8068}">
      <dgm:prSet/>
      <dgm:spPr/>
      <dgm:t>
        <a:bodyPr/>
        <a:lstStyle/>
        <a:p>
          <a:endParaRPr lang="el-GR"/>
        </a:p>
      </dgm:t>
    </dgm:pt>
    <dgm:pt modelId="{19960BF4-0B27-4C65-B236-11D4E4A45265}" type="sibTrans" cxnId="{8D323423-CDE1-4910-B299-0A76B65B8068}">
      <dgm:prSet/>
      <dgm:spPr/>
      <dgm:t>
        <a:bodyPr/>
        <a:lstStyle/>
        <a:p>
          <a:endParaRPr lang="el-GR"/>
        </a:p>
      </dgm:t>
    </dgm:pt>
    <dgm:pt modelId="{AD3D470A-C596-4BBE-8857-81BC8B29F767}">
      <dgm:prSet phldrT="[Κείμενο]" custT="1"/>
      <dgm:spPr/>
      <dgm:t>
        <a:bodyPr/>
        <a:lstStyle/>
        <a:p>
          <a:r>
            <a:rPr lang="el-GR" sz="1800" b="1" dirty="0">
              <a:solidFill>
                <a:srgbClr val="C00000"/>
              </a:solidFill>
              <a:latin typeface="Comic Sans MS" pitchFamily="66" charset="0"/>
            </a:rPr>
            <a:t>Μικροαγγειακές</a:t>
          </a:r>
          <a:r>
            <a:rPr lang="el-GR" sz="1800" dirty="0">
              <a:latin typeface="Comic Sans MS" pitchFamily="66" charset="0"/>
            </a:rPr>
            <a:t> επιπλοκές </a:t>
          </a:r>
        </a:p>
      </dgm:t>
    </dgm:pt>
    <dgm:pt modelId="{D557F8DA-7BD8-4394-B575-C30B3DA4D409}" type="parTrans" cxnId="{D5305B13-B2AD-4BCB-8A34-FFF6644C7992}">
      <dgm:prSet/>
      <dgm:spPr/>
      <dgm:t>
        <a:bodyPr/>
        <a:lstStyle/>
        <a:p>
          <a:endParaRPr lang="el-GR" dirty="0"/>
        </a:p>
      </dgm:t>
    </dgm:pt>
    <dgm:pt modelId="{C3A23E0B-78F5-474B-B0F4-2E2F47B0D833}" type="sibTrans" cxnId="{D5305B13-B2AD-4BCB-8A34-FFF6644C7992}">
      <dgm:prSet/>
      <dgm:spPr/>
      <dgm:t>
        <a:bodyPr/>
        <a:lstStyle/>
        <a:p>
          <a:endParaRPr lang="el-GR"/>
        </a:p>
      </dgm:t>
    </dgm:pt>
    <dgm:pt modelId="{80564BE0-CA1F-4C74-B35B-FB80D5F1FCFD}">
      <dgm:prSet phldrT="[Κείμενο]" custT="1"/>
      <dgm:spPr/>
      <dgm:t>
        <a:bodyPr/>
        <a:lstStyle/>
        <a:p>
          <a:r>
            <a:rPr lang="el-GR" sz="1800" b="1" dirty="0">
              <a:solidFill>
                <a:srgbClr val="C00000"/>
              </a:solidFill>
              <a:latin typeface="Comic Sans MS" pitchFamily="66" charset="0"/>
            </a:rPr>
            <a:t>Μακροαγγειακές </a:t>
          </a:r>
          <a:r>
            <a:rPr lang="el-GR" sz="1800" dirty="0">
              <a:latin typeface="Comic Sans MS" pitchFamily="66" charset="0"/>
            </a:rPr>
            <a:t>επιπλοκές</a:t>
          </a:r>
        </a:p>
      </dgm:t>
    </dgm:pt>
    <dgm:pt modelId="{AFF8F9A2-3A2F-4C47-961A-4864CF961EE7}" type="parTrans" cxnId="{09AAC991-9C09-4357-A2D4-3F96DFFCA399}">
      <dgm:prSet/>
      <dgm:spPr/>
      <dgm:t>
        <a:bodyPr/>
        <a:lstStyle/>
        <a:p>
          <a:endParaRPr lang="el-GR" dirty="0"/>
        </a:p>
      </dgm:t>
    </dgm:pt>
    <dgm:pt modelId="{3C357E4C-1E7B-42E0-923D-FD3AD6948E9E}" type="sibTrans" cxnId="{09AAC991-9C09-4357-A2D4-3F96DFFCA399}">
      <dgm:prSet/>
      <dgm:spPr/>
      <dgm:t>
        <a:bodyPr/>
        <a:lstStyle/>
        <a:p>
          <a:endParaRPr lang="el-GR"/>
        </a:p>
      </dgm:t>
    </dgm:pt>
    <dgm:pt modelId="{C9744191-715E-43EE-97A9-563A7B1C729D}" type="pres">
      <dgm:prSet presAssocID="{09DDBAA7-DC06-42E1-930E-64E2F5B8BA6F}" presName="hierChild1" presStyleCnt="0">
        <dgm:presLayoutVars>
          <dgm:chPref val="1"/>
          <dgm:dir/>
          <dgm:animOne val="branch"/>
          <dgm:animLvl val="lvl"/>
          <dgm:resizeHandles/>
        </dgm:presLayoutVars>
      </dgm:prSet>
      <dgm:spPr/>
      <dgm:t>
        <a:bodyPr/>
        <a:lstStyle/>
        <a:p>
          <a:endParaRPr lang="el-GR"/>
        </a:p>
      </dgm:t>
    </dgm:pt>
    <dgm:pt modelId="{D63D448F-B8A5-4ABC-9051-706915C3FA63}" type="pres">
      <dgm:prSet presAssocID="{202468C2-795E-45D1-89CB-0AE8CFBF4709}" presName="hierRoot1" presStyleCnt="0"/>
      <dgm:spPr/>
    </dgm:pt>
    <dgm:pt modelId="{BA7EBA2E-1909-4FD1-AE7E-0C3656358F50}" type="pres">
      <dgm:prSet presAssocID="{202468C2-795E-45D1-89CB-0AE8CFBF4709}" presName="composite" presStyleCnt="0"/>
      <dgm:spPr/>
    </dgm:pt>
    <dgm:pt modelId="{361210EE-4630-439A-BE1A-1698B1F250CB}" type="pres">
      <dgm:prSet presAssocID="{202468C2-795E-45D1-89CB-0AE8CFBF4709}" presName="background" presStyleLbl="node0" presStyleIdx="0" presStyleCnt="1"/>
      <dgm:spPr/>
    </dgm:pt>
    <dgm:pt modelId="{8A343C54-7023-4326-970C-D945354952CA}" type="pres">
      <dgm:prSet presAssocID="{202468C2-795E-45D1-89CB-0AE8CFBF4709}" presName="text" presStyleLbl="fgAcc0" presStyleIdx="0" presStyleCnt="1" custScaleX="162372">
        <dgm:presLayoutVars>
          <dgm:chPref val="3"/>
        </dgm:presLayoutVars>
      </dgm:prSet>
      <dgm:spPr/>
      <dgm:t>
        <a:bodyPr/>
        <a:lstStyle/>
        <a:p>
          <a:endParaRPr lang="el-GR"/>
        </a:p>
      </dgm:t>
    </dgm:pt>
    <dgm:pt modelId="{A367AED1-C6DB-4BF4-9737-A9B20C47C18E}" type="pres">
      <dgm:prSet presAssocID="{202468C2-795E-45D1-89CB-0AE8CFBF4709}" presName="hierChild2" presStyleCnt="0"/>
      <dgm:spPr/>
    </dgm:pt>
    <dgm:pt modelId="{4111838A-56ED-4B76-9EA2-709B2244C8FD}" type="pres">
      <dgm:prSet presAssocID="{D557F8DA-7BD8-4394-B575-C30B3DA4D409}" presName="Name10" presStyleLbl="parChTrans1D2" presStyleIdx="0" presStyleCnt="2"/>
      <dgm:spPr/>
      <dgm:t>
        <a:bodyPr/>
        <a:lstStyle/>
        <a:p>
          <a:endParaRPr lang="el-GR"/>
        </a:p>
      </dgm:t>
    </dgm:pt>
    <dgm:pt modelId="{72D1CD30-F164-4467-BD2A-221405A95399}" type="pres">
      <dgm:prSet presAssocID="{AD3D470A-C596-4BBE-8857-81BC8B29F767}" presName="hierRoot2" presStyleCnt="0"/>
      <dgm:spPr/>
    </dgm:pt>
    <dgm:pt modelId="{3B3FC7E7-3FEB-4432-8A51-D10BAB09F0BD}" type="pres">
      <dgm:prSet presAssocID="{AD3D470A-C596-4BBE-8857-81BC8B29F767}" presName="composite2" presStyleCnt="0"/>
      <dgm:spPr/>
    </dgm:pt>
    <dgm:pt modelId="{8BA5657A-E749-4F3F-9BEA-C45248931525}" type="pres">
      <dgm:prSet presAssocID="{AD3D470A-C596-4BBE-8857-81BC8B29F767}" presName="background2" presStyleLbl="node2" presStyleIdx="0" presStyleCnt="2"/>
      <dgm:spPr/>
    </dgm:pt>
    <dgm:pt modelId="{0F6BBC83-21D2-426E-9DC9-A26F7D1258B9}" type="pres">
      <dgm:prSet presAssocID="{AD3D470A-C596-4BBE-8857-81BC8B29F767}" presName="text2" presStyleLbl="fgAcc2" presStyleIdx="0" presStyleCnt="2" custScaleX="180062" custLinFactX="-25967" custLinFactNeighborX="-100000" custLinFactNeighborY="-1563">
        <dgm:presLayoutVars>
          <dgm:chPref val="3"/>
        </dgm:presLayoutVars>
      </dgm:prSet>
      <dgm:spPr/>
      <dgm:t>
        <a:bodyPr/>
        <a:lstStyle/>
        <a:p>
          <a:endParaRPr lang="el-GR"/>
        </a:p>
      </dgm:t>
    </dgm:pt>
    <dgm:pt modelId="{FF3995CF-025E-44B8-97B9-79DF6270D896}" type="pres">
      <dgm:prSet presAssocID="{AD3D470A-C596-4BBE-8857-81BC8B29F767}" presName="hierChild3" presStyleCnt="0"/>
      <dgm:spPr/>
    </dgm:pt>
    <dgm:pt modelId="{07C891DE-BFE8-4BE6-B770-7D7B139F87BA}" type="pres">
      <dgm:prSet presAssocID="{AFF8F9A2-3A2F-4C47-961A-4864CF961EE7}" presName="Name10" presStyleLbl="parChTrans1D2" presStyleIdx="1" presStyleCnt="2"/>
      <dgm:spPr/>
      <dgm:t>
        <a:bodyPr/>
        <a:lstStyle/>
        <a:p>
          <a:endParaRPr lang="el-GR"/>
        </a:p>
      </dgm:t>
    </dgm:pt>
    <dgm:pt modelId="{1B076F79-F5FC-4706-8737-1DE7F70EA9EF}" type="pres">
      <dgm:prSet presAssocID="{80564BE0-CA1F-4C74-B35B-FB80D5F1FCFD}" presName="hierRoot2" presStyleCnt="0"/>
      <dgm:spPr/>
    </dgm:pt>
    <dgm:pt modelId="{53758275-4458-45FD-9C83-0F1FB8DE1159}" type="pres">
      <dgm:prSet presAssocID="{80564BE0-CA1F-4C74-B35B-FB80D5F1FCFD}" presName="composite2" presStyleCnt="0"/>
      <dgm:spPr/>
    </dgm:pt>
    <dgm:pt modelId="{84EE17AE-EAA7-4904-8BA8-220279454F5B}" type="pres">
      <dgm:prSet presAssocID="{80564BE0-CA1F-4C74-B35B-FB80D5F1FCFD}" presName="background2" presStyleLbl="node2" presStyleIdx="1" presStyleCnt="2"/>
      <dgm:spPr/>
    </dgm:pt>
    <dgm:pt modelId="{A1BFCE49-AC19-4535-96AA-155F39C9316B}" type="pres">
      <dgm:prSet presAssocID="{80564BE0-CA1F-4C74-B35B-FB80D5F1FCFD}" presName="text2" presStyleLbl="fgAcc2" presStyleIdx="1" presStyleCnt="2" custScaleX="206421" custLinFactX="73086" custLinFactNeighborX="100000" custLinFactNeighborY="2861">
        <dgm:presLayoutVars>
          <dgm:chPref val="3"/>
        </dgm:presLayoutVars>
      </dgm:prSet>
      <dgm:spPr/>
      <dgm:t>
        <a:bodyPr/>
        <a:lstStyle/>
        <a:p>
          <a:endParaRPr lang="el-GR"/>
        </a:p>
      </dgm:t>
    </dgm:pt>
    <dgm:pt modelId="{1C6B2E3C-753D-4512-81B7-95181957689D}" type="pres">
      <dgm:prSet presAssocID="{80564BE0-CA1F-4C74-B35B-FB80D5F1FCFD}" presName="hierChild3" presStyleCnt="0"/>
      <dgm:spPr/>
    </dgm:pt>
  </dgm:ptLst>
  <dgm:cxnLst>
    <dgm:cxn modelId="{D5305B13-B2AD-4BCB-8A34-FFF6644C7992}" srcId="{202468C2-795E-45D1-89CB-0AE8CFBF4709}" destId="{AD3D470A-C596-4BBE-8857-81BC8B29F767}" srcOrd="0" destOrd="0" parTransId="{D557F8DA-7BD8-4394-B575-C30B3DA4D409}" sibTransId="{C3A23E0B-78F5-474B-B0F4-2E2F47B0D833}"/>
    <dgm:cxn modelId="{9AB62312-05AB-4D30-8F26-CCAA28ACC5CA}" type="presOf" srcId="{D557F8DA-7BD8-4394-B575-C30B3DA4D409}" destId="{4111838A-56ED-4B76-9EA2-709B2244C8FD}" srcOrd="0" destOrd="0" presId="urn:microsoft.com/office/officeart/2005/8/layout/hierarchy1"/>
    <dgm:cxn modelId="{09AAC991-9C09-4357-A2D4-3F96DFFCA399}" srcId="{202468C2-795E-45D1-89CB-0AE8CFBF4709}" destId="{80564BE0-CA1F-4C74-B35B-FB80D5F1FCFD}" srcOrd="1" destOrd="0" parTransId="{AFF8F9A2-3A2F-4C47-961A-4864CF961EE7}" sibTransId="{3C357E4C-1E7B-42E0-923D-FD3AD6948E9E}"/>
    <dgm:cxn modelId="{12B034C6-BF33-45EA-AE4A-C63F27BBC969}" type="presOf" srcId="{AFF8F9A2-3A2F-4C47-961A-4864CF961EE7}" destId="{07C891DE-BFE8-4BE6-B770-7D7B139F87BA}" srcOrd="0" destOrd="0" presId="urn:microsoft.com/office/officeart/2005/8/layout/hierarchy1"/>
    <dgm:cxn modelId="{C585F502-3719-4AAB-B97F-41DBABC51880}" type="presOf" srcId="{80564BE0-CA1F-4C74-B35B-FB80D5F1FCFD}" destId="{A1BFCE49-AC19-4535-96AA-155F39C9316B}" srcOrd="0" destOrd="0" presId="urn:microsoft.com/office/officeart/2005/8/layout/hierarchy1"/>
    <dgm:cxn modelId="{76214852-B91D-4966-BBE8-0B99E4599EE9}" type="presOf" srcId="{202468C2-795E-45D1-89CB-0AE8CFBF4709}" destId="{8A343C54-7023-4326-970C-D945354952CA}" srcOrd="0" destOrd="0" presId="urn:microsoft.com/office/officeart/2005/8/layout/hierarchy1"/>
    <dgm:cxn modelId="{0A6D8F08-C570-4C5B-BFD1-8B25BD1AB977}" type="presOf" srcId="{09DDBAA7-DC06-42E1-930E-64E2F5B8BA6F}" destId="{C9744191-715E-43EE-97A9-563A7B1C729D}" srcOrd="0" destOrd="0" presId="urn:microsoft.com/office/officeart/2005/8/layout/hierarchy1"/>
    <dgm:cxn modelId="{8D323423-CDE1-4910-B299-0A76B65B8068}" srcId="{09DDBAA7-DC06-42E1-930E-64E2F5B8BA6F}" destId="{202468C2-795E-45D1-89CB-0AE8CFBF4709}" srcOrd="0" destOrd="0" parTransId="{ECBF51ED-82E3-4264-A8CB-720095D746E3}" sibTransId="{19960BF4-0B27-4C65-B236-11D4E4A45265}"/>
    <dgm:cxn modelId="{7DC214DA-B2AB-4AC3-ACAE-F7565EE0AF93}" type="presOf" srcId="{AD3D470A-C596-4BBE-8857-81BC8B29F767}" destId="{0F6BBC83-21D2-426E-9DC9-A26F7D1258B9}" srcOrd="0" destOrd="0" presId="urn:microsoft.com/office/officeart/2005/8/layout/hierarchy1"/>
    <dgm:cxn modelId="{E342487B-4BF8-4EF4-9C3F-C44EE9688CC4}" type="presParOf" srcId="{C9744191-715E-43EE-97A9-563A7B1C729D}" destId="{D63D448F-B8A5-4ABC-9051-706915C3FA63}" srcOrd="0" destOrd="0" presId="urn:microsoft.com/office/officeart/2005/8/layout/hierarchy1"/>
    <dgm:cxn modelId="{8A5FBC66-2317-41BB-B54B-6E3B7E98E733}" type="presParOf" srcId="{D63D448F-B8A5-4ABC-9051-706915C3FA63}" destId="{BA7EBA2E-1909-4FD1-AE7E-0C3656358F50}" srcOrd="0" destOrd="0" presId="urn:microsoft.com/office/officeart/2005/8/layout/hierarchy1"/>
    <dgm:cxn modelId="{DA571018-B972-46A3-BD52-FCDAB65B69C9}" type="presParOf" srcId="{BA7EBA2E-1909-4FD1-AE7E-0C3656358F50}" destId="{361210EE-4630-439A-BE1A-1698B1F250CB}" srcOrd="0" destOrd="0" presId="urn:microsoft.com/office/officeart/2005/8/layout/hierarchy1"/>
    <dgm:cxn modelId="{EA686028-6798-4CE4-B27E-738841BF8F55}" type="presParOf" srcId="{BA7EBA2E-1909-4FD1-AE7E-0C3656358F50}" destId="{8A343C54-7023-4326-970C-D945354952CA}" srcOrd="1" destOrd="0" presId="urn:microsoft.com/office/officeart/2005/8/layout/hierarchy1"/>
    <dgm:cxn modelId="{151EFF79-DCDA-4061-AC38-17D512CEBE7D}" type="presParOf" srcId="{D63D448F-B8A5-4ABC-9051-706915C3FA63}" destId="{A367AED1-C6DB-4BF4-9737-A9B20C47C18E}" srcOrd="1" destOrd="0" presId="urn:microsoft.com/office/officeart/2005/8/layout/hierarchy1"/>
    <dgm:cxn modelId="{70D162B0-DFF4-480F-BEAB-C416D63178FD}" type="presParOf" srcId="{A367AED1-C6DB-4BF4-9737-A9B20C47C18E}" destId="{4111838A-56ED-4B76-9EA2-709B2244C8FD}" srcOrd="0" destOrd="0" presId="urn:microsoft.com/office/officeart/2005/8/layout/hierarchy1"/>
    <dgm:cxn modelId="{6E283565-8A98-4449-8C90-BBFD397C0054}" type="presParOf" srcId="{A367AED1-C6DB-4BF4-9737-A9B20C47C18E}" destId="{72D1CD30-F164-4467-BD2A-221405A95399}" srcOrd="1" destOrd="0" presId="urn:microsoft.com/office/officeart/2005/8/layout/hierarchy1"/>
    <dgm:cxn modelId="{24B371BE-C577-4B6E-A402-1C7EF47F76AE}" type="presParOf" srcId="{72D1CD30-F164-4467-BD2A-221405A95399}" destId="{3B3FC7E7-3FEB-4432-8A51-D10BAB09F0BD}" srcOrd="0" destOrd="0" presId="urn:microsoft.com/office/officeart/2005/8/layout/hierarchy1"/>
    <dgm:cxn modelId="{D5B26777-B799-414B-A8CA-A56FDF9B8795}" type="presParOf" srcId="{3B3FC7E7-3FEB-4432-8A51-D10BAB09F0BD}" destId="{8BA5657A-E749-4F3F-9BEA-C45248931525}" srcOrd="0" destOrd="0" presId="urn:microsoft.com/office/officeart/2005/8/layout/hierarchy1"/>
    <dgm:cxn modelId="{D38BC977-C135-462E-A98C-0DA7F7315B8B}" type="presParOf" srcId="{3B3FC7E7-3FEB-4432-8A51-D10BAB09F0BD}" destId="{0F6BBC83-21D2-426E-9DC9-A26F7D1258B9}" srcOrd="1" destOrd="0" presId="urn:microsoft.com/office/officeart/2005/8/layout/hierarchy1"/>
    <dgm:cxn modelId="{0152A426-2DC1-4731-B9AF-3649E86DE87F}" type="presParOf" srcId="{72D1CD30-F164-4467-BD2A-221405A95399}" destId="{FF3995CF-025E-44B8-97B9-79DF6270D896}" srcOrd="1" destOrd="0" presId="urn:microsoft.com/office/officeart/2005/8/layout/hierarchy1"/>
    <dgm:cxn modelId="{48618C27-7DB2-454B-A60F-90398387504D}" type="presParOf" srcId="{A367AED1-C6DB-4BF4-9737-A9B20C47C18E}" destId="{07C891DE-BFE8-4BE6-B770-7D7B139F87BA}" srcOrd="2" destOrd="0" presId="urn:microsoft.com/office/officeart/2005/8/layout/hierarchy1"/>
    <dgm:cxn modelId="{09FB4727-575F-4A34-863B-94A9A2714F61}" type="presParOf" srcId="{A367AED1-C6DB-4BF4-9737-A9B20C47C18E}" destId="{1B076F79-F5FC-4706-8737-1DE7F70EA9EF}" srcOrd="3" destOrd="0" presId="urn:microsoft.com/office/officeart/2005/8/layout/hierarchy1"/>
    <dgm:cxn modelId="{686702F5-1717-42B1-B323-5853475AF4FB}" type="presParOf" srcId="{1B076F79-F5FC-4706-8737-1DE7F70EA9EF}" destId="{53758275-4458-45FD-9C83-0F1FB8DE1159}" srcOrd="0" destOrd="0" presId="urn:microsoft.com/office/officeart/2005/8/layout/hierarchy1"/>
    <dgm:cxn modelId="{F0355597-DE76-4B80-91F6-0847AF26162A}" type="presParOf" srcId="{53758275-4458-45FD-9C83-0F1FB8DE1159}" destId="{84EE17AE-EAA7-4904-8BA8-220279454F5B}" srcOrd="0" destOrd="0" presId="urn:microsoft.com/office/officeart/2005/8/layout/hierarchy1"/>
    <dgm:cxn modelId="{FFF99394-94EF-4B5F-9BEB-4299DB4C8B8D}" type="presParOf" srcId="{53758275-4458-45FD-9C83-0F1FB8DE1159}" destId="{A1BFCE49-AC19-4535-96AA-155F39C9316B}" srcOrd="1" destOrd="0" presId="urn:microsoft.com/office/officeart/2005/8/layout/hierarchy1"/>
    <dgm:cxn modelId="{AECE4F03-59B9-4D37-8DEC-1DDEE898C74D}" type="presParOf" srcId="{1B076F79-F5FC-4706-8737-1DE7F70EA9EF}" destId="{1C6B2E3C-753D-4512-81B7-95181957689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47899E-1FD4-4F14-BBCB-20CED9C00388}" type="doc">
      <dgm:prSet loTypeId="urn:microsoft.com/office/officeart/2005/8/layout/vList3#3" loCatId="list" qsTypeId="urn:microsoft.com/office/officeart/2005/8/quickstyle/simple4" qsCatId="simple" csTypeId="urn:microsoft.com/office/officeart/2005/8/colors/accent1_2" csCatId="accent1" phldr="1"/>
      <dgm:spPr/>
    </dgm:pt>
    <dgm:pt modelId="{8070B835-3C6B-457F-AB9F-C3C60AA6822D}">
      <dgm:prSet phldrT="[Κείμενο]" custT="1"/>
      <dgm:spPr/>
      <dgm:t>
        <a:bodyPr/>
        <a:lstStyle/>
        <a:p>
          <a:r>
            <a:rPr lang="el-GR" sz="2800" b="1" dirty="0">
              <a:latin typeface="Calibri" pitchFamily="34" charset="0"/>
              <a:cs typeface="Calibri" pitchFamily="34" charset="0"/>
            </a:rPr>
            <a:t>  Νόσος του  Διαβήτη    </a:t>
          </a:r>
        </a:p>
      </dgm:t>
    </dgm:pt>
    <dgm:pt modelId="{A2161DFA-2D3E-4931-8EF3-7787E970285F}" type="parTrans" cxnId="{466E486F-083C-4398-AC34-986CA3E57BF3}">
      <dgm:prSet/>
      <dgm:spPr/>
      <dgm:t>
        <a:bodyPr/>
        <a:lstStyle/>
        <a:p>
          <a:endParaRPr lang="el-GR"/>
        </a:p>
      </dgm:t>
    </dgm:pt>
    <dgm:pt modelId="{0FFDB738-FC6A-4A13-8C97-A3035B6F8BCE}" type="sibTrans" cxnId="{466E486F-083C-4398-AC34-986CA3E57BF3}">
      <dgm:prSet/>
      <dgm:spPr/>
      <dgm:t>
        <a:bodyPr/>
        <a:lstStyle/>
        <a:p>
          <a:endParaRPr lang="el-GR"/>
        </a:p>
      </dgm:t>
    </dgm:pt>
    <dgm:pt modelId="{C6B1E7EE-32C2-4A53-B323-25BDED312849}">
      <dgm:prSet phldrT="[Κείμενο]" custT="1"/>
      <dgm:spPr>
        <a:ln w="63500">
          <a:solidFill>
            <a:srgbClr val="C00000"/>
          </a:solidFill>
        </a:ln>
      </dgm:spPr>
      <dgm:t>
        <a:bodyPr/>
        <a:lstStyle/>
        <a:p>
          <a:r>
            <a:rPr lang="el-GR" sz="2800" b="1" dirty="0">
              <a:latin typeface="Calibri" pitchFamily="34" charset="0"/>
              <a:cs typeface="Calibri" pitchFamily="34" charset="0"/>
            </a:rPr>
            <a:t>Διαβητικό  Πόδι </a:t>
          </a:r>
        </a:p>
      </dgm:t>
    </dgm:pt>
    <dgm:pt modelId="{22B501DD-96A0-4375-9114-CAAA48EEC524}" type="parTrans" cxnId="{E5C0343F-6711-45A6-BFAA-ADEE1C0419E5}">
      <dgm:prSet/>
      <dgm:spPr/>
      <dgm:t>
        <a:bodyPr/>
        <a:lstStyle/>
        <a:p>
          <a:endParaRPr lang="el-GR"/>
        </a:p>
      </dgm:t>
    </dgm:pt>
    <dgm:pt modelId="{CA2BC668-975F-40D9-AC09-D4D69113F3DB}" type="sibTrans" cxnId="{E5C0343F-6711-45A6-BFAA-ADEE1C0419E5}">
      <dgm:prSet/>
      <dgm:spPr/>
      <dgm:t>
        <a:bodyPr/>
        <a:lstStyle/>
        <a:p>
          <a:endParaRPr lang="el-GR"/>
        </a:p>
      </dgm:t>
    </dgm:pt>
    <dgm:pt modelId="{3D24462A-D467-4B6D-82F8-45919C50D3E4}">
      <dgm:prSet phldrT="[Κείμενο]" custT="1"/>
      <dgm:spPr/>
      <dgm:t>
        <a:bodyPr/>
        <a:lstStyle/>
        <a:p>
          <a:r>
            <a:rPr lang="el-GR" sz="2800" b="1" dirty="0">
              <a:latin typeface="Calibri" pitchFamily="34" charset="0"/>
              <a:cs typeface="Calibri" pitchFamily="34" charset="0"/>
            </a:rPr>
            <a:t>Διάγνωση - Εκτίμηση - Πρόληψη  </a:t>
          </a:r>
        </a:p>
      </dgm:t>
    </dgm:pt>
    <dgm:pt modelId="{0AA60350-4C16-4419-94F0-3A675C885006}" type="parTrans" cxnId="{2D0EB2AA-355B-4FEE-B792-8EE163406771}">
      <dgm:prSet/>
      <dgm:spPr/>
      <dgm:t>
        <a:bodyPr/>
        <a:lstStyle/>
        <a:p>
          <a:endParaRPr lang="el-GR"/>
        </a:p>
      </dgm:t>
    </dgm:pt>
    <dgm:pt modelId="{08D49D2F-9F8C-4984-950E-D895FC3FD468}" type="sibTrans" cxnId="{2D0EB2AA-355B-4FEE-B792-8EE163406771}">
      <dgm:prSet/>
      <dgm:spPr/>
      <dgm:t>
        <a:bodyPr/>
        <a:lstStyle/>
        <a:p>
          <a:endParaRPr lang="el-GR"/>
        </a:p>
      </dgm:t>
    </dgm:pt>
    <dgm:pt modelId="{A07C91C6-E336-4667-99A3-C93581792F6A}">
      <dgm:prSet phldrT="[Κείμενο]" custT="1"/>
      <dgm:spPr/>
      <dgm:t>
        <a:bodyPr/>
        <a:lstStyle/>
        <a:p>
          <a:r>
            <a:rPr lang="el-GR" sz="2800" b="1" dirty="0">
              <a:latin typeface="Calibri" pitchFamily="34" charset="0"/>
              <a:cs typeface="Calibri" pitchFamily="34" charset="0"/>
            </a:rPr>
            <a:t>      Έγκαιρη Αντιμετώπιση </a:t>
          </a:r>
        </a:p>
      </dgm:t>
    </dgm:pt>
    <dgm:pt modelId="{F4C73A49-3747-41CB-B3B5-B2F187343869}" type="parTrans" cxnId="{49C27CBC-7CDB-43B2-BCDC-1854E77C7C4A}">
      <dgm:prSet/>
      <dgm:spPr/>
      <dgm:t>
        <a:bodyPr/>
        <a:lstStyle/>
        <a:p>
          <a:endParaRPr lang="el-GR"/>
        </a:p>
      </dgm:t>
    </dgm:pt>
    <dgm:pt modelId="{ED8F9D73-35F9-46D7-BDAD-7F87D494FC1C}" type="sibTrans" cxnId="{49C27CBC-7CDB-43B2-BCDC-1854E77C7C4A}">
      <dgm:prSet/>
      <dgm:spPr/>
      <dgm:t>
        <a:bodyPr/>
        <a:lstStyle/>
        <a:p>
          <a:endParaRPr lang="el-GR"/>
        </a:p>
      </dgm:t>
    </dgm:pt>
    <dgm:pt modelId="{280F2A6F-A40F-41D3-8355-305FB89EF71E}" type="pres">
      <dgm:prSet presAssocID="{7847899E-1FD4-4F14-BBCB-20CED9C00388}" presName="linearFlow" presStyleCnt="0">
        <dgm:presLayoutVars>
          <dgm:dir/>
          <dgm:resizeHandles val="exact"/>
        </dgm:presLayoutVars>
      </dgm:prSet>
      <dgm:spPr/>
    </dgm:pt>
    <dgm:pt modelId="{54D76D3C-927E-4D63-B595-9A4696B7EF3C}" type="pres">
      <dgm:prSet presAssocID="{8070B835-3C6B-457F-AB9F-C3C60AA6822D}" presName="composite" presStyleCnt="0"/>
      <dgm:spPr/>
    </dgm:pt>
    <dgm:pt modelId="{DF616FE3-A3C5-44D9-91E1-5768E864E11A}" type="pres">
      <dgm:prSet presAssocID="{8070B835-3C6B-457F-AB9F-C3C60AA6822D}" presName="imgShp" presStyleLbl="fgImgPlace1" presStyleIdx="0" presStyleCnt="4" custScaleX="136463" custLinFactNeighborX="-93986" custLinFactNeighborY="1954"/>
      <dgm:spPr>
        <a:blipFill rotWithShape="0">
          <a:blip xmlns:r="http://schemas.openxmlformats.org/officeDocument/2006/relationships" r:embed="rId1"/>
          <a:stretch>
            <a:fillRect/>
          </a:stretch>
        </a:blipFill>
      </dgm:spPr>
    </dgm:pt>
    <dgm:pt modelId="{2816606C-39FC-48B1-8866-18D576345980}" type="pres">
      <dgm:prSet presAssocID="{8070B835-3C6B-457F-AB9F-C3C60AA6822D}" presName="txShp" presStyleLbl="node1" presStyleIdx="0" presStyleCnt="4" custScaleX="140811" custScaleY="97652" custLinFactNeighborX="-1431" custLinFactNeighborY="-4304">
        <dgm:presLayoutVars>
          <dgm:bulletEnabled val="1"/>
        </dgm:presLayoutVars>
      </dgm:prSet>
      <dgm:spPr/>
      <dgm:t>
        <a:bodyPr/>
        <a:lstStyle/>
        <a:p>
          <a:endParaRPr lang="el-GR"/>
        </a:p>
      </dgm:t>
    </dgm:pt>
    <dgm:pt modelId="{6B03EE45-29D6-44F4-A49A-0A0F05FD028F}" type="pres">
      <dgm:prSet presAssocID="{0FFDB738-FC6A-4A13-8C97-A3035B6F8BCE}" presName="spacing" presStyleCnt="0"/>
      <dgm:spPr/>
    </dgm:pt>
    <dgm:pt modelId="{42B39C49-DFEB-4307-9423-FE4F9C6075CE}" type="pres">
      <dgm:prSet presAssocID="{C6B1E7EE-32C2-4A53-B323-25BDED312849}" presName="composite" presStyleCnt="0"/>
      <dgm:spPr/>
    </dgm:pt>
    <dgm:pt modelId="{3971779B-661B-4E4D-B686-1776EFD9AE0A}" type="pres">
      <dgm:prSet presAssocID="{C6B1E7EE-32C2-4A53-B323-25BDED312849}" presName="imgShp" presStyleLbl="fgImgPlace1" presStyleIdx="1" presStyleCnt="4" custScaleX="127545" custScaleY="99942" custLinFactNeighborX="-97409" custLinFactNeighborY="1307"/>
      <dgm:spPr>
        <a:blipFill rotWithShape="0">
          <a:blip xmlns:r="http://schemas.openxmlformats.org/officeDocument/2006/relationships" r:embed="rId2"/>
          <a:stretch>
            <a:fillRect/>
          </a:stretch>
        </a:blipFill>
      </dgm:spPr>
    </dgm:pt>
    <dgm:pt modelId="{C88F3643-F360-435D-A1D1-9B1AD23FB9B1}" type="pres">
      <dgm:prSet presAssocID="{C6B1E7EE-32C2-4A53-B323-25BDED312849}" presName="txShp" presStyleLbl="node1" presStyleIdx="1" presStyleCnt="4" custScaleX="138368" custScaleY="109527">
        <dgm:presLayoutVars>
          <dgm:bulletEnabled val="1"/>
        </dgm:presLayoutVars>
      </dgm:prSet>
      <dgm:spPr/>
      <dgm:t>
        <a:bodyPr/>
        <a:lstStyle/>
        <a:p>
          <a:endParaRPr lang="el-GR"/>
        </a:p>
      </dgm:t>
    </dgm:pt>
    <dgm:pt modelId="{7354D71F-E3D4-49E3-9045-44E25B4364B5}" type="pres">
      <dgm:prSet presAssocID="{CA2BC668-975F-40D9-AC09-D4D69113F3DB}" presName="spacing" presStyleCnt="0"/>
      <dgm:spPr/>
    </dgm:pt>
    <dgm:pt modelId="{49062E97-A2DA-4049-B345-B6D958E50CFE}" type="pres">
      <dgm:prSet presAssocID="{3D24462A-D467-4B6D-82F8-45919C50D3E4}" presName="composite" presStyleCnt="0"/>
      <dgm:spPr/>
    </dgm:pt>
    <dgm:pt modelId="{729BC653-2B2C-44AD-A524-60E8FB9D8952}" type="pres">
      <dgm:prSet presAssocID="{3D24462A-D467-4B6D-82F8-45919C50D3E4}" presName="imgShp" presStyleLbl="fgImgPlace1" presStyleIdx="2" presStyleCnt="4" custScaleX="130111" custScaleY="111159" custLinFactNeighborX="-93983" custLinFactNeighborY="-1383"/>
      <dgm:spPr>
        <a:blipFill rotWithShape="0">
          <a:blip xmlns:r="http://schemas.openxmlformats.org/officeDocument/2006/relationships" r:embed="rId3"/>
          <a:stretch>
            <a:fillRect/>
          </a:stretch>
        </a:blipFill>
      </dgm:spPr>
    </dgm:pt>
    <dgm:pt modelId="{028FE9B3-2788-4807-B140-9440349AFDDF}" type="pres">
      <dgm:prSet presAssocID="{3D24462A-D467-4B6D-82F8-45919C50D3E4}" presName="txShp" presStyleLbl="node1" presStyleIdx="2" presStyleCnt="4" custScaleX="131011" custLinFactNeighborX="3469" custLinFactNeighborY="-774">
        <dgm:presLayoutVars>
          <dgm:bulletEnabled val="1"/>
        </dgm:presLayoutVars>
      </dgm:prSet>
      <dgm:spPr/>
      <dgm:t>
        <a:bodyPr/>
        <a:lstStyle/>
        <a:p>
          <a:endParaRPr lang="el-GR"/>
        </a:p>
      </dgm:t>
    </dgm:pt>
    <dgm:pt modelId="{96DF8F1D-6C43-4987-A8A5-4A0B3E89C279}" type="pres">
      <dgm:prSet presAssocID="{08D49D2F-9F8C-4984-950E-D895FC3FD468}" presName="spacing" presStyleCnt="0"/>
      <dgm:spPr/>
    </dgm:pt>
    <dgm:pt modelId="{F1686CF5-0A15-448D-AE72-9026874030A6}" type="pres">
      <dgm:prSet presAssocID="{A07C91C6-E336-4667-99A3-C93581792F6A}" presName="composite" presStyleCnt="0"/>
      <dgm:spPr/>
    </dgm:pt>
    <dgm:pt modelId="{CC6EDF88-636D-48CB-9A0A-D860AC11F986}" type="pres">
      <dgm:prSet presAssocID="{A07C91C6-E336-4667-99A3-C93581792F6A}" presName="imgShp" presStyleLbl="fgImgPlace1" presStyleIdx="3" presStyleCnt="4" custScaleX="129193" custScaleY="95213" custLinFactNeighborX="-97427" custLinFactNeighborY="-2960"/>
      <dgm:spPr>
        <a:blipFill rotWithShape="0">
          <a:blip xmlns:r="http://schemas.openxmlformats.org/officeDocument/2006/relationships" r:embed="rId4"/>
          <a:stretch>
            <a:fillRect/>
          </a:stretch>
        </a:blipFill>
      </dgm:spPr>
    </dgm:pt>
    <dgm:pt modelId="{A07A370E-4B94-46DF-91EF-F5BCB7399467}" type="pres">
      <dgm:prSet presAssocID="{A07C91C6-E336-4667-99A3-C93581792F6A}" presName="txShp" presStyleLbl="node1" presStyleIdx="3" presStyleCnt="4" custScaleX="140435">
        <dgm:presLayoutVars>
          <dgm:bulletEnabled val="1"/>
        </dgm:presLayoutVars>
      </dgm:prSet>
      <dgm:spPr/>
      <dgm:t>
        <a:bodyPr/>
        <a:lstStyle/>
        <a:p>
          <a:endParaRPr lang="el-GR"/>
        </a:p>
      </dgm:t>
    </dgm:pt>
  </dgm:ptLst>
  <dgm:cxnLst>
    <dgm:cxn modelId="{49C27CBC-7CDB-43B2-BCDC-1854E77C7C4A}" srcId="{7847899E-1FD4-4F14-BBCB-20CED9C00388}" destId="{A07C91C6-E336-4667-99A3-C93581792F6A}" srcOrd="3" destOrd="0" parTransId="{F4C73A49-3747-41CB-B3B5-B2F187343869}" sibTransId="{ED8F9D73-35F9-46D7-BDAD-7F87D494FC1C}"/>
    <dgm:cxn modelId="{E5C0343F-6711-45A6-BFAA-ADEE1C0419E5}" srcId="{7847899E-1FD4-4F14-BBCB-20CED9C00388}" destId="{C6B1E7EE-32C2-4A53-B323-25BDED312849}" srcOrd="1" destOrd="0" parTransId="{22B501DD-96A0-4375-9114-CAAA48EEC524}" sibTransId="{CA2BC668-975F-40D9-AC09-D4D69113F3DB}"/>
    <dgm:cxn modelId="{F1D49CF7-A734-4021-B135-210E0B4C507E}" type="presOf" srcId="{C6B1E7EE-32C2-4A53-B323-25BDED312849}" destId="{C88F3643-F360-435D-A1D1-9B1AD23FB9B1}" srcOrd="0" destOrd="0" presId="urn:microsoft.com/office/officeart/2005/8/layout/vList3#3"/>
    <dgm:cxn modelId="{466E486F-083C-4398-AC34-986CA3E57BF3}" srcId="{7847899E-1FD4-4F14-BBCB-20CED9C00388}" destId="{8070B835-3C6B-457F-AB9F-C3C60AA6822D}" srcOrd="0" destOrd="0" parTransId="{A2161DFA-2D3E-4931-8EF3-7787E970285F}" sibTransId="{0FFDB738-FC6A-4A13-8C97-A3035B6F8BCE}"/>
    <dgm:cxn modelId="{9E6D6597-97C0-4ADC-941A-708B7EAD57FE}" type="presOf" srcId="{A07C91C6-E336-4667-99A3-C93581792F6A}" destId="{A07A370E-4B94-46DF-91EF-F5BCB7399467}" srcOrd="0" destOrd="0" presId="urn:microsoft.com/office/officeart/2005/8/layout/vList3#3"/>
    <dgm:cxn modelId="{2D0EB2AA-355B-4FEE-B792-8EE163406771}" srcId="{7847899E-1FD4-4F14-BBCB-20CED9C00388}" destId="{3D24462A-D467-4B6D-82F8-45919C50D3E4}" srcOrd="2" destOrd="0" parTransId="{0AA60350-4C16-4419-94F0-3A675C885006}" sibTransId="{08D49D2F-9F8C-4984-950E-D895FC3FD468}"/>
    <dgm:cxn modelId="{0B2E6205-E3A1-4663-9255-DFDBFE63842B}" type="presOf" srcId="{8070B835-3C6B-457F-AB9F-C3C60AA6822D}" destId="{2816606C-39FC-48B1-8866-18D576345980}" srcOrd="0" destOrd="0" presId="urn:microsoft.com/office/officeart/2005/8/layout/vList3#3"/>
    <dgm:cxn modelId="{EF782902-8A8E-4E87-9D6D-62559BCE22A8}" type="presOf" srcId="{7847899E-1FD4-4F14-BBCB-20CED9C00388}" destId="{280F2A6F-A40F-41D3-8355-305FB89EF71E}" srcOrd="0" destOrd="0" presId="urn:microsoft.com/office/officeart/2005/8/layout/vList3#3"/>
    <dgm:cxn modelId="{E263E715-E0F3-405D-8952-F417D88092E2}" type="presOf" srcId="{3D24462A-D467-4B6D-82F8-45919C50D3E4}" destId="{028FE9B3-2788-4807-B140-9440349AFDDF}" srcOrd="0" destOrd="0" presId="urn:microsoft.com/office/officeart/2005/8/layout/vList3#3"/>
    <dgm:cxn modelId="{971B0B75-EE7B-429F-95E6-907C30771EF1}" type="presParOf" srcId="{280F2A6F-A40F-41D3-8355-305FB89EF71E}" destId="{54D76D3C-927E-4D63-B595-9A4696B7EF3C}" srcOrd="0" destOrd="0" presId="urn:microsoft.com/office/officeart/2005/8/layout/vList3#3"/>
    <dgm:cxn modelId="{6962A230-9515-42F2-AED4-446ACE837542}" type="presParOf" srcId="{54D76D3C-927E-4D63-B595-9A4696B7EF3C}" destId="{DF616FE3-A3C5-44D9-91E1-5768E864E11A}" srcOrd="0" destOrd="0" presId="urn:microsoft.com/office/officeart/2005/8/layout/vList3#3"/>
    <dgm:cxn modelId="{03048C5A-E9A7-49C1-838B-A546B9C977C2}" type="presParOf" srcId="{54D76D3C-927E-4D63-B595-9A4696B7EF3C}" destId="{2816606C-39FC-48B1-8866-18D576345980}" srcOrd="1" destOrd="0" presId="urn:microsoft.com/office/officeart/2005/8/layout/vList3#3"/>
    <dgm:cxn modelId="{22462A3A-E77D-4ABF-8EF3-6ACE2A4DDC0A}" type="presParOf" srcId="{280F2A6F-A40F-41D3-8355-305FB89EF71E}" destId="{6B03EE45-29D6-44F4-A49A-0A0F05FD028F}" srcOrd="1" destOrd="0" presId="urn:microsoft.com/office/officeart/2005/8/layout/vList3#3"/>
    <dgm:cxn modelId="{54C83AB9-2991-47B0-A5B3-43247474E0DC}" type="presParOf" srcId="{280F2A6F-A40F-41D3-8355-305FB89EF71E}" destId="{42B39C49-DFEB-4307-9423-FE4F9C6075CE}" srcOrd="2" destOrd="0" presId="urn:microsoft.com/office/officeart/2005/8/layout/vList3#3"/>
    <dgm:cxn modelId="{DA5891B9-8143-407B-B48A-06792C372080}" type="presParOf" srcId="{42B39C49-DFEB-4307-9423-FE4F9C6075CE}" destId="{3971779B-661B-4E4D-B686-1776EFD9AE0A}" srcOrd="0" destOrd="0" presId="urn:microsoft.com/office/officeart/2005/8/layout/vList3#3"/>
    <dgm:cxn modelId="{52F224C0-02E8-425E-8713-30D7CCE4583F}" type="presParOf" srcId="{42B39C49-DFEB-4307-9423-FE4F9C6075CE}" destId="{C88F3643-F360-435D-A1D1-9B1AD23FB9B1}" srcOrd="1" destOrd="0" presId="urn:microsoft.com/office/officeart/2005/8/layout/vList3#3"/>
    <dgm:cxn modelId="{A3594EED-E9F7-40F8-B23E-76182C35F857}" type="presParOf" srcId="{280F2A6F-A40F-41D3-8355-305FB89EF71E}" destId="{7354D71F-E3D4-49E3-9045-44E25B4364B5}" srcOrd="3" destOrd="0" presId="urn:microsoft.com/office/officeart/2005/8/layout/vList3#3"/>
    <dgm:cxn modelId="{FD94A6B7-66FB-4704-AE9B-452A6836456A}" type="presParOf" srcId="{280F2A6F-A40F-41D3-8355-305FB89EF71E}" destId="{49062E97-A2DA-4049-B345-B6D958E50CFE}" srcOrd="4" destOrd="0" presId="urn:microsoft.com/office/officeart/2005/8/layout/vList3#3"/>
    <dgm:cxn modelId="{4839FCF0-7E1D-4DF4-954C-07555FFC69C6}" type="presParOf" srcId="{49062E97-A2DA-4049-B345-B6D958E50CFE}" destId="{729BC653-2B2C-44AD-A524-60E8FB9D8952}" srcOrd="0" destOrd="0" presId="urn:microsoft.com/office/officeart/2005/8/layout/vList3#3"/>
    <dgm:cxn modelId="{3B1C8CED-8842-42CB-8343-406F7B3A9D78}" type="presParOf" srcId="{49062E97-A2DA-4049-B345-B6D958E50CFE}" destId="{028FE9B3-2788-4807-B140-9440349AFDDF}" srcOrd="1" destOrd="0" presId="urn:microsoft.com/office/officeart/2005/8/layout/vList3#3"/>
    <dgm:cxn modelId="{87A47FE8-A990-4EA1-8584-814E0C95551E}" type="presParOf" srcId="{280F2A6F-A40F-41D3-8355-305FB89EF71E}" destId="{96DF8F1D-6C43-4987-A8A5-4A0B3E89C279}" srcOrd="5" destOrd="0" presId="urn:microsoft.com/office/officeart/2005/8/layout/vList3#3"/>
    <dgm:cxn modelId="{111ED68F-EADF-413A-84A8-AD3DB158D210}" type="presParOf" srcId="{280F2A6F-A40F-41D3-8355-305FB89EF71E}" destId="{F1686CF5-0A15-448D-AE72-9026874030A6}" srcOrd="6" destOrd="0" presId="urn:microsoft.com/office/officeart/2005/8/layout/vList3#3"/>
    <dgm:cxn modelId="{D5833355-3429-4A67-A777-92BE8BB0C572}" type="presParOf" srcId="{F1686CF5-0A15-448D-AE72-9026874030A6}" destId="{CC6EDF88-636D-48CB-9A0A-D860AC11F986}" srcOrd="0" destOrd="0" presId="urn:microsoft.com/office/officeart/2005/8/layout/vList3#3"/>
    <dgm:cxn modelId="{6C94A114-CFB4-4F13-ABF3-7325EC4BE5A0}" type="presParOf" srcId="{F1686CF5-0A15-448D-AE72-9026874030A6}" destId="{A07A370E-4B94-46DF-91EF-F5BCB7399467}" srcOrd="1" destOrd="0" presId="urn:microsoft.com/office/officeart/2005/8/layout/vList3#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CBF1833-A613-4193-97DE-D9CB8F1B5FEE}" type="doc">
      <dgm:prSet loTypeId="urn:microsoft.com/office/officeart/2005/8/layout/radial5" loCatId="relationship" qsTypeId="urn:microsoft.com/office/officeart/2005/8/quickstyle/simple5" qsCatId="simple" csTypeId="urn:microsoft.com/office/officeart/2005/8/colors/accent1_2" csCatId="accent1" phldr="1"/>
      <dgm:spPr/>
      <dgm:t>
        <a:bodyPr/>
        <a:lstStyle/>
        <a:p>
          <a:endParaRPr lang="el-GR"/>
        </a:p>
      </dgm:t>
    </dgm:pt>
    <dgm:pt modelId="{1E41795C-C39B-4814-8466-2AB7FD9AB2DF}">
      <dgm:prSet phldrT="[Κείμενο]" custT="1"/>
      <dgm:spPr/>
      <dgm:t>
        <a:bodyPr/>
        <a:lstStyle/>
        <a:p>
          <a:r>
            <a:rPr lang="el-GR" sz="1800" b="1" dirty="0">
              <a:solidFill>
                <a:schemeClr val="tx1">
                  <a:lumMod val="95000"/>
                  <a:lumOff val="5000"/>
                </a:schemeClr>
              </a:solidFill>
              <a:latin typeface="Comic Sans MS" pitchFamily="66" charset="0"/>
            </a:rPr>
            <a:t>ΔΙΑΒΗΤΙΚΟ ΠΟΔΙ - ΑΚΡΩΤΗΡΙΑΣΜΟΣ </a:t>
          </a:r>
        </a:p>
      </dgm:t>
    </dgm:pt>
    <dgm:pt modelId="{640695F3-4E6B-4708-9BEE-938C156E4D98}" type="parTrans" cxnId="{D24CEB20-1679-4830-A73B-1B4FD82CAE64}">
      <dgm:prSet/>
      <dgm:spPr/>
      <dgm:t>
        <a:bodyPr/>
        <a:lstStyle/>
        <a:p>
          <a:endParaRPr lang="el-GR"/>
        </a:p>
      </dgm:t>
    </dgm:pt>
    <dgm:pt modelId="{83A442F6-5B1E-4638-8F74-4128D8BCE23A}" type="sibTrans" cxnId="{D24CEB20-1679-4830-A73B-1B4FD82CAE64}">
      <dgm:prSet/>
      <dgm:spPr/>
      <dgm:t>
        <a:bodyPr/>
        <a:lstStyle/>
        <a:p>
          <a:endParaRPr lang="el-GR"/>
        </a:p>
      </dgm:t>
    </dgm:pt>
    <dgm:pt modelId="{3978769C-22C1-4293-9963-001CC1CB7623}">
      <dgm:prSet phldrT="[Κείμενο]"/>
      <dgm:spPr/>
      <dgm:t>
        <a:bodyPr/>
        <a:lstStyle/>
        <a:p>
          <a:r>
            <a:rPr lang="el-GR" b="1" dirty="0">
              <a:latin typeface="Comic Sans MS" pitchFamily="66" charset="0"/>
            </a:rPr>
            <a:t>Εισαγωγή στο νοσοκομείο</a:t>
          </a:r>
        </a:p>
      </dgm:t>
    </dgm:pt>
    <dgm:pt modelId="{A99E8612-29E5-4080-B03A-8FA9D4AF30AB}" type="parTrans" cxnId="{C0F1195A-92C3-4D1F-859B-95D3B1B6A849}">
      <dgm:prSet/>
      <dgm:spPr/>
      <dgm:t>
        <a:bodyPr/>
        <a:lstStyle/>
        <a:p>
          <a:endParaRPr lang="el-GR" dirty="0"/>
        </a:p>
      </dgm:t>
    </dgm:pt>
    <dgm:pt modelId="{9E72349A-AA56-4D47-B31C-F32B0331CF9C}" type="sibTrans" cxnId="{C0F1195A-92C3-4D1F-859B-95D3B1B6A849}">
      <dgm:prSet/>
      <dgm:spPr/>
      <dgm:t>
        <a:bodyPr/>
        <a:lstStyle/>
        <a:p>
          <a:endParaRPr lang="el-GR"/>
        </a:p>
      </dgm:t>
    </dgm:pt>
    <dgm:pt modelId="{41DFEBCC-8E0F-4A4C-8162-2C8E42DFCBAE}">
      <dgm:prSet phldrT="[Κείμενο]"/>
      <dgm:spPr/>
      <dgm:t>
        <a:bodyPr/>
        <a:lstStyle/>
        <a:p>
          <a:r>
            <a:rPr lang="el-GR" b="1" dirty="0">
              <a:latin typeface="Comic Sans MS" pitchFamily="66" charset="0"/>
            </a:rPr>
            <a:t>Σωματική και ψυχική ταλαιπωρία </a:t>
          </a:r>
        </a:p>
      </dgm:t>
    </dgm:pt>
    <dgm:pt modelId="{754786BA-C5CF-46C7-A942-EC0B8F9DE459}" type="parTrans" cxnId="{90C7AF43-4073-45B1-91AD-DB3271E95282}">
      <dgm:prSet/>
      <dgm:spPr/>
      <dgm:t>
        <a:bodyPr/>
        <a:lstStyle/>
        <a:p>
          <a:endParaRPr lang="el-GR" dirty="0"/>
        </a:p>
      </dgm:t>
    </dgm:pt>
    <dgm:pt modelId="{A69C60F4-C453-4B02-B178-BE45A10844BE}" type="sibTrans" cxnId="{90C7AF43-4073-45B1-91AD-DB3271E95282}">
      <dgm:prSet/>
      <dgm:spPr/>
      <dgm:t>
        <a:bodyPr/>
        <a:lstStyle/>
        <a:p>
          <a:endParaRPr lang="el-GR"/>
        </a:p>
      </dgm:t>
    </dgm:pt>
    <dgm:pt modelId="{D80F3B91-2FF8-4D52-AF7F-324CC51699E7}">
      <dgm:prSet phldrT="[Κείμενο]"/>
      <dgm:spPr/>
      <dgm:t>
        <a:bodyPr/>
        <a:lstStyle/>
        <a:p>
          <a:r>
            <a:rPr lang="el-GR" b="1" dirty="0">
              <a:latin typeface="Comic Sans MS" pitchFamily="66" charset="0"/>
            </a:rPr>
            <a:t>Μείωση της ποιότητας ζωής </a:t>
          </a:r>
        </a:p>
      </dgm:t>
    </dgm:pt>
    <dgm:pt modelId="{1F14497B-5054-48FB-AD30-7E7586DFD554}" type="parTrans" cxnId="{E42E196C-C186-45CE-84EA-EAFB1B8DC49E}">
      <dgm:prSet/>
      <dgm:spPr/>
      <dgm:t>
        <a:bodyPr/>
        <a:lstStyle/>
        <a:p>
          <a:endParaRPr lang="el-GR" dirty="0"/>
        </a:p>
      </dgm:t>
    </dgm:pt>
    <dgm:pt modelId="{21F1B5E8-463C-4429-AF1B-B5FC8547D629}" type="sibTrans" cxnId="{E42E196C-C186-45CE-84EA-EAFB1B8DC49E}">
      <dgm:prSet/>
      <dgm:spPr/>
      <dgm:t>
        <a:bodyPr/>
        <a:lstStyle/>
        <a:p>
          <a:endParaRPr lang="el-GR"/>
        </a:p>
      </dgm:t>
    </dgm:pt>
    <dgm:pt modelId="{330526B2-1860-4EF0-ADAC-8FA83D5E76FE}">
      <dgm:prSet phldrT="[Κείμενο]"/>
      <dgm:spPr/>
      <dgm:t>
        <a:bodyPr/>
        <a:lstStyle/>
        <a:p>
          <a:r>
            <a:rPr lang="el-GR" b="1" dirty="0">
              <a:latin typeface="Comic Sans MS" pitchFamily="66" charset="0"/>
            </a:rPr>
            <a:t>Οικονομικό κόστος </a:t>
          </a:r>
        </a:p>
      </dgm:t>
    </dgm:pt>
    <dgm:pt modelId="{01FF113D-0B6F-41F2-9133-3968D4B47B32}" type="parTrans" cxnId="{A685C4B2-6A61-460C-99F0-DBAE977C97D8}">
      <dgm:prSet/>
      <dgm:spPr/>
      <dgm:t>
        <a:bodyPr/>
        <a:lstStyle/>
        <a:p>
          <a:endParaRPr lang="el-GR" dirty="0"/>
        </a:p>
      </dgm:t>
    </dgm:pt>
    <dgm:pt modelId="{B2B3BDB8-3639-4BE4-8576-31EA05F0FCDF}" type="sibTrans" cxnId="{A685C4B2-6A61-460C-99F0-DBAE977C97D8}">
      <dgm:prSet/>
      <dgm:spPr/>
      <dgm:t>
        <a:bodyPr/>
        <a:lstStyle/>
        <a:p>
          <a:endParaRPr lang="el-GR"/>
        </a:p>
      </dgm:t>
    </dgm:pt>
    <dgm:pt modelId="{7AB1F21B-0DB5-4450-9873-0D316DBD6030}" type="pres">
      <dgm:prSet presAssocID="{7CBF1833-A613-4193-97DE-D9CB8F1B5FEE}" presName="Name0" presStyleCnt="0">
        <dgm:presLayoutVars>
          <dgm:chMax val="1"/>
          <dgm:dir/>
          <dgm:animLvl val="ctr"/>
          <dgm:resizeHandles val="exact"/>
        </dgm:presLayoutVars>
      </dgm:prSet>
      <dgm:spPr/>
      <dgm:t>
        <a:bodyPr/>
        <a:lstStyle/>
        <a:p>
          <a:endParaRPr lang="el-GR"/>
        </a:p>
      </dgm:t>
    </dgm:pt>
    <dgm:pt modelId="{90B5CD46-5166-4130-9733-A73A05FD3BE0}" type="pres">
      <dgm:prSet presAssocID="{1E41795C-C39B-4814-8466-2AB7FD9AB2DF}" presName="centerShape" presStyleLbl="node0" presStyleIdx="0" presStyleCnt="1" custScaleX="181537" custScaleY="106078" custLinFactNeighborX="1530" custLinFactNeighborY="-253"/>
      <dgm:spPr/>
      <dgm:t>
        <a:bodyPr/>
        <a:lstStyle/>
        <a:p>
          <a:endParaRPr lang="el-GR"/>
        </a:p>
      </dgm:t>
    </dgm:pt>
    <dgm:pt modelId="{8FF2E440-C181-4BFC-9172-719570E13594}" type="pres">
      <dgm:prSet presAssocID="{A99E8612-29E5-4080-B03A-8FA9D4AF30AB}" presName="parTrans" presStyleLbl="sibTrans2D1" presStyleIdx="0" presStyleCnt="4" custScaleX="138701" custLinFactNeighborX="-11955" custLinFactNeighborY="-6976"/>
      <dgm:spPr/>
      <dgm:t>
        <a:bodyPr/>
        <a:lstStyle/>
        <a:p>
          <a:endParaRPr lang="el-GR"/>
        </a:p>
      </dgm:t>
    </dgm:pt>
    <dgm:pt modelId="{531E7677-E11B-4643-8E65-B965BF5412D9}" type="pres">
      <dgm:prSet presAssocID="{A99E8612-29E5-4080-B03A-8FA9D4AF30AB}" presName="connectorText" presStyleLbl="sibTrans2D1" presStyleIdx="0" presStyleCnt="4"/>
      <dgm:spPr/>
      <dgm:t>
        <a:bodyPr/>
        <a:lstStyle/>
        <a:p>
          <a:endParaRPr lang="el-GR"/>
        </a:p>
      </dgm:t>
    </dgm:pt>
    <dgm:pt modelId="{89F665DD-1463-47F7-B951-6E4E62E309F8}" type="pres">
      <dgm:prSet presAssocID="{3978769C-22C1-4293-9963-001CC1CB7623}" presName="node" presStyleLbl="node1" presStyleIdx="0" presStyleCnt="4" custScaleX="102197" custScaleY="70296" custRadScaleRad="103706" custRadScaleInc="3815">
        <dgm:presLayoutVars>
          <dgm:bulletEnabled val="1"/>
        </dgm:presLayoutVars>
      </dgm:prSet>
      <dgm:spPr/>
      <dgm:t>
        <a:bodyPr/>
        <a:lstStyle/>
        <a:p>
          <a:endParaRPr lang="el-GR"/>
        </a:p>
      </dgm:t>
    </dgm:pt>
    <dgm:pt modelId="{58B8CE5A-2390-42DC-8483-8D3577D0D8B7}" type="pres">
      <dgm:prSet presAssocID="{754786BA-C5CF-46C7-A942-EC0B8F9DE459}" presName="parTrans" presStyleLbl="sibTrans2D1" presStyleIdx="1" presStyleCnt="4" custLinFactNeighborX="-1818" custLinFactNeighborY="-9390"/>
      <dgm:spPr/>
      <dgm:t>
        <a:bodyPr/>
        <a:lstStyle/>
        <a:p>
          <a:endParaRPr lang="el-GR"/>
        </a:p>
      </dgm:t>
    </dgm:pt>
    <dgm:pt modelId="{8C839A84-86BF-44A7-9061-74E72F1B79B0}" type="pres">
      <dgm:prSet presAssocID="{754786BA-C5CF-46C7-A942-EC0B8F9DE459}" presName="connectorText" presStyleLbl="sibTrans2D1" presStyleIdx="1" presStyleCnt="4"/>
      <dgm:spPr/>
      <dgm:t>
        <a:bodyPr/>
        <a:lstStyle/>
        <a:p>
          <a:endParaRPr lang="el-GR"/>
        </a:p>
      </dgm:t>
    </dgm:pt>
    <dgm:pt modelId="{AF72508E-B4A4-4C98-A8DB-BDE0084556A4}" type="pres">
      <dgm:prSet presAssocID="{41DFEBCC-8E0F-4A4C-8162-2C8E42DFCBAE}" presName="node" presStyleLbl="node1" presStyleIdx="1" presStyleCnt="4" custScaleX="105938" custRadScaleRad="137986" custRadScaleInc="-1633">
        <dgm:presLayoutVars>
          <dgm:bulletEnabled val="1"/>
        </dgm:presLayoutVars>
      </dgm:prSet>
      <dgm:spPr/>
      <dgm:t>
        <a:bodyPr/>
        <a:lstStyle/>
        <a:p>
          <a:endParaRPr lang="el-GR"/>
        </a:p>
      </dgm:t>
    </dgm:pt>
    <dgm:pt modelId="{7CB5B18E-23E4-4943-A224-59F6A9BF6A45}" type="pres">
      <dgm:prSet presAssocID="{1F14497B-5054-48FB-AD30-7E7586DFD554}" presName="parTrans" presStyleLbl="sibTrans2D1" presStyleIdx="2" presStyleCnt="4" custScaleX="146595" custLinFactNeighborX="1693" custLinFactNeighborY="-967"/>
      <dgm:spPr/>
      <dgm:t>
        <a:bodyPr/>
        <a:lstStyle/>
        <a:p>
          <a:endParaRPr lang="el-GR"/>
        </a:p>
      </dgm:t>
    </dgm:pt>
    <dgm:pt modelId="{F427A01E-7760-4494-8457-2E1E67ED3691}" type="pres">
      <dgm:prSet presAssocID="{1F14497B-5054-48FB-AD30-7E7586DFD554}" presName="connectorText" presStyleLbl="sibTrans2D1" presStyleIdx="2" presStyleCnt="4"/>
      <dgm:spPr/>
      <dgm:t>
        <a:bodyPr/>
        <a:lstStyle/>
        <a:p>
          <a:endParaRPr lang="el-GR"/>
        </a:p>
      </dgm:t>
    </dgm:pt>
    <dgm:pt modelId="{D3BC32B8-5082-4259-967C-F3B176E8E70E}" type="pres">
      <dgm:prSet presAssocID="{D80F3B91-2FF8-4D52-AF7F-324CC51699E7}" presName="node" presStyleLbl="node1" presStyleIdx="2" presStyleCnt="4" custScaleX="107922" custScaleY="98018" custRadScaleRad="103378" custRadScaleInc="-4794">
        <dgm:presLayoutVars>
          <dgm:bulletEnabled val="1"/>
        </dgm:presLayoutVars>
      </dgm:prSet>
      <dgm:spPr/>
      <dgm:t>
        <a:bodyPr/>
        <a:lstStyle/>
        <a:p>
          <a:endParaRPr lang="el-GR"/>
        </a:p>
      </dgm:t>
    </dgm:pt>
    <dgm:pt modelId="{C089783F-3D6C-4CE9-AF35-6BAAE1E9C0AB}" type="pres">
      <dgm:prSet presAssocID="{01FF113D-0B6F-41F2-9133-3968D4B47B32}" presName="parTrans" presStyleLbl="sibTrans2D1" presStyleIdx="3" presStyleCnt="4"/>
      <dgm:spPr/>
      <dgm:t>
        <a:bodyPr/>
        <a:lstStyle/>
        <a:p>
          <a:endParaRPr lang="el-GR"/>
        </a:p>
      </dgm:t>
    </dgm:pt>
    <dgm:pt modelId="{4BC1F169-7050-4C5A-B2FF-66E9C314712A}" type="pres">
      <dgm:prSet presAssocID="{01FF113D-0B6F-41F2-9133-3968D4B47B32}" presName="connectorText" presStyleLbl="sibTrans2D1" presStyleIdx="3" presStyleCnt="4"/>
      <dgm:spPr/>
      <dgm:t>
        <a:bodyPr/>
        <a:lstStyle/>
        <a:p>
          <a:endParaRPr lang="el-GR"/>
        </a:p>
      </dgm:t>
    </dgm:pt>
    <dgm:pt modelId="{2D5419BA-71EC-4774-9E85-3DD6D49B44F1}" type="pres">
      <dgm:prSet presAssocID="{330526B2-1860-4EF0-ADAC-8FA83D5E76FE}" presName="node" presStyleLbl="node1" presStyleIdx="3" presStyleCnt="4" custRadScaleRad="135932" custRadScaleInc="4309">
        <dgm:presLayoutVars>
          <dgm:bulletEnabled val="1"/>
        </dgm:presLayoutVars>
      </dgm:prSet>
      <dgm:spPr/>
      <dgm:t>
        <a:bodyPr/>
        <a:lstStyle/>
        <a:p>
          <a:endParaRPr lang="el-GR"/>
        </a:p>
      </dgm:t>
    </dgm:pt>
  </dgm:ptLst>
  <dgm:cxnLst>
    <dgm:cxn modelId="{02AA3A0B-6955-4ADB-91DE-4EB1F7B92B09}" type="presOf" srcId="{754786BA-C5CF-46C7-A942-EC0B8F9DE459}" destId="{8C839A84-86BF-44A7-9061-74E72F1B79B0}" srcOrd="1" destOrd="0" presId="urn:microsoft.com/office/officeart/2005/8/layout/radial5"/>
    <dgm:cxn modelId="{E231F0A1-7249-4938-9782-0C9FAC70FF5F}" type="presOf" srcId="{A99E8612-29E5-4080-B03A-8FA9D4AF30AB}" destId="{8FF2E440-C181-4BFC-9172-719570E13594}" srcOrd="0" destOrd="0" presId="urn:microsoft.com/office/officeart/2005/8/layout/radial5"/>
    <dgm:cxn modelId="{984B47F5-18D9-4118-95AA-1EB694591533}" type="presOf" srcId="{01FF113D-0B6F-41F2-9133-3968D4B47B32}" destId="{4BC1F169-7050-4C5A-B2FF-66E9C314712A}" srcOrd="1" destOrd="0" presId="urn:microsoft.com/office/officeart/2005/8/layout/radial5"/>
    <dgm:cxn modelId="{90C7AF43-4073-45B1-91AD-DB3271E95282}" srcId="{1E41795C-C39B-4814-8466-2AB7FD9AB2DF}" destId="{41DFEBCC-8E0F-4A4C-8162-2C8E42DFCBAE}" srcOrd="1" destOrd="0" parTransId="{754786BA-C5CF-46C7-A942-EC0B8F9DE459}" sibTransId="{A69C60F4-C453-4B02-B178-BE45A10844BE}"/>
    <dgm:cxn modelId="{E42E196C-C186-45CE-84EA-EAFB1B8DC49E}" srcId="{1E41795C-C39B-4814-8466-2AB7FD9AB2DF}" destId="{D80F3B91-2FF8-4D52-AF7F-324CC51699E7}" srcOrd="2" destOrd="0" parTransId="{1F14497B-5054-48FB-AD30-7E7586DFD554}" sibTransId="{21F1B5E8-463C-4429-AF1B-B5FC8547D629}"/>
    <dgm:cxn modelId="{8CBEE1B2-15AB-4383-AFE5-7A364FACF4D7}" type="presOf" srcId="{1E41795C-C39B-4814-8466-2AB7FD9AB2DF}" destId="{90B5CD46-5166-4130-9733-A73A05FD3BE0}" srcOrd="0" destOrd="0" presId="urn:microsoft.com/office/officeart/2005/8/layout/radial5"/>
    <dgm:cxn modelId="{68E2BB66-09A9-441E-9948-D51B0771BA0B}" type="presOf" srcId="{D80F3B91-2FF8-4D52-AF7F-324CC51699E7}" destId="{D3BC32B8-5082-4259-967C-F3B176E8E70E}" srcOrd="0" destOrd="0" presId="urn:microsoft.com/office/officeart/2005/8/layout/radial5"/>
    <dgm:cxn modelId="{3153BCC6-D44F-42AC-9001-62783F4D9CE1}" type="presOf" srcId="{1F14497B-5054-48FB-AD30-7E7586DFD554}" destId="{7CB5B18E-23E4-4943-A224-59F6A9BF6A45}" srcOrd="0" destOrd="0" presId="urn:microsoft.com/office/officeart/2005/8/layout/radial5"/>
    <dgm:cxn modelId="{68167EF3-3389-4EBE-8A67-45D13529FF4C}" type="presOf" srcId="{1F14497B-5054-48FB-AD30-7E7586DFD554}" destId="{F427A01E-7760-4494-8457-2E1E67ED3691}" srcOrd="1" destOrd="0" presId="urn:microsoft.com/office/officeart/2005/8/layout/radial5"/>
    <dgm:cxn modelId="{14934FE0-6AC0-4163-B012-4F97482E4926}" type="presOf" srcId="{330526B2-1860-4EF0-ADAC-8FA83D5E76FE}" destId="{2D5419BA-71EC-4774-9E85-3DD6D49B44F1}" srcOrd="0" destOrd="0" presId="urn:microsoft.com/office/officeart/2005/8/layout/radial5"/>
    <dgm:cxn modelId="{A685C4B2-6A61-460C-99F0-DBAE977C97D8}" srcId="{1E41795C-C39B-4814-8466-2AB7FD9AB2DF}" destId="{330526B2-1860-4EF0-ADAC-8FA83D5E76FE}" srcOrd="3" destOrd="0" parTransId="{01FF113D-0B6F-41F2-9133-3968D4B47B32}" sibTransId="{B2B3BDB8-3639-4BE4-8576-31EA05F0FCDF}"/>
    <dgm:cxn modelId="{C0F1195A-92C3-4D1F-859B-95D3B1B6A849}" srcId="{1E41795C-C39B-4814-8466-2AB7FD9AB2DF}" destId="{3978769C-22C1-4293-9963-001CC1CB7623}" srcOrd="0" destOrd="0" parTransId="{A99E8612-29E5-4080-B03A-8FA9D4AF30AB}" sibTransId="{9E72349A-AA56-4D47-B31C-F32B0331CF9C}"/>
    <dgm:cxn modelId="{9D20DC86-80D2-464C-9980-3EE98373E2C7}" type="presOf" srcId="{A99E8612-29E5-4080-B03A-8FA9D4AF30AB}" destId="{531E7677-E11B-4643-8E65-B965BF5412D9}" srcOrd="1" destOrd="0" presId="urn:microsoft.com/office/officeart/2005/8/layout/radial5"/>
    <dgm:cxn modelId="{4729CCC4-3B34-4446-A422-47D7A8A1DED1}" type="presOf" srcId="{41DFEBCC-8E0F-4A4C-8162-2C8E42DFCBAE}" destId="{AF72508E-B4A4-4C98-A8DB-BDE0084556A4}" srcOrd="0" destOrd="0" presId="urn:microsoft.com/office/officeart/2005/8/layout/radial5"/>
    <dgm:cxn modelId="{6FAAC1C4-5C9B-4E10-AF25-96BAF5038E33}" type="presOf" srcId="{3978769C-22C1-4293-9963-001CC1CB7623}" destId="{89F665DD-1463-47F7-B951-6E4E62E309F8}" srcOrd="0" destOrd="0" presId="urn:microsoft.com/office/officeart/2005/8/layout/radial5"/>
    <dgm:cxn modelId="{6617979C-4E1B-4BBF-B459-290DE4F25FE0}" type="presOf" srcId="{754786BA-C5CF-46C7-A942-EC0B8F9DE459}" destId="{58B8CE5A-2390-42DC-8483-8D3577D0D8B7}" srcOrd="0" destOrd="0" presId="urn:microsoft.com/office/officeart/2005/8/layout/radial5"/>
    <dgm:cxn modelId="{D24CEB20-1679-4830-A73B-1B4FD82CAE64}" srcId="{7CBF1833-A613-4193-97DE-D9CB8F1B5FEE}" destId="{1E41795C-C39B-4814-8466-2AB7FD9AB2DF}" srcOrd="0" destOrd="0" parTransId="{640695F3-4E6B-4708-9BEE-938C156E4D98}" sibTransId="{83A442F6-5B1E-4638-8F74-4128D8BCE23A}"/>
    <dgm:cxn modelId="{4F21999C-4499-41F4-9F7F-54763FEE2F86}" type="presOf" srcId="{7CBF1833-A613-4193-97DE-D9CB8F1B5FEE}" destId="{7AB1F21B-0DB5-4450-9873-0D316DBD6030}" srcOrd="0" destOrd="0" presId="urn:microsoft.com/office/officeart/2005/8/layout/radial5"/>
    <dgm:cxn modelId="{5203EA24-7994-4FE2-BD27-E4A3E04D5504}" type="presOf" srcId="{01FF113D-0B6F-41F2-9133-3968D4B47B32}" destId="{C089783F-3D6C-4CE9-AF35-6BAAE1E9C0AB}" srcOrd="0" destOrd="0" presId="urn:microsoft.com/office/officeart/2005/8/layout/radial5"/>
    <dgm:cxn modelId="{189FDF6A-D279-4273-AC28-0B6FF3C7C094}" type="presParOf" srcId="{7AB1F21B-0DB5-4450-9873-0D316DBD6030}" destId="{90B5CD46-5166-4130-9733-A73A05FD3BE0}" srcOrd="0" destOrd="0" presId="urn:microsoft.com/office/officeart/2005/8/layout/radial5"/>
    <dgm:cxn modelId="{9ED116CB-5166-492C-AD03-9255FF67C9CA}" type="presParOf" srcId="{7AB1F21B-0DB5-4450-9873-0D316DBD6030}" destId="{8FF2E440-C181-4BFC-9172-719570E13594}" srcOrd="1" destOrd="0" presId="urn:microsoft.com/office/officeart/2005/8/layout/radial5"/>
    <dgm:cxn modelId="{3E628B2B-4032-4F69-B618-F3A7830431CF}" type="presParOf" srcId="{8FF2E440-C181-4BFC-9172-719570E13594}" destId="{531E7677-E11B-4643-8E65-B965BF5412D9}" srcOrd="0" destOrd="0" presId="urn:microsoft.com/office/officeart/2005/8/layout/radial5"/>
    <dgm:cxn modelId="{98CC683D-0E90-4EC4-82DC-5C836BF65F87}" type="presParOf" srcId="{7AB1F21B-0DB5-4450-9873-0D316DBD6030}" destId="{89F665DD-1463-47F7-B951-6E4E62E309F8}" srcOrd="2" destOrd="0" presId="urn:microsoft.com/office/officeart/2005/8/layout/radial5"/>
    <dgm:cxn modelId="{96FB4711-6E3B-425A-AB3B-9832116A4237}" type="presParOf" srcId="{7AB1F21B-0DB5-4450-9873-0D316DBD6030}" destId="{58B8CE5A-2390-42DC-8483-8D3577D0D8B7}" srcOrd="3" destOrd="0" presId="urn:microsoft.com/office/officeart/2005/8/layout/radial5"/>
    <dgm:cxn modelId="{27E0F132-FC5A-40CE-A8FA-9A13C24C0D60}" type="presParOf" srcId="{58B8CE5A-2390-42DC-8483-8D3577D0D8B7}" destId="{8C839A84-86BF-44A7-9061-74E72F1B79B0}" srcOrd="0" destOrd="0" presId="urn:microsoft.com/office/officeart/2005/8/layout/radial5"/>
    <dgm:cxn modelId="{B3B78105-9347-45C3-B6DA-26430F195959}" type="presParOf" srcId="{7AB1F21B-0DB5-4450-9873-0D316DBD6030}" destId="{AF72508E-B4A4-4C98-A8DB-BDE0084556A4}" srcOrd="4" destOrd="0" presId="urn:microsoft.com/office/officeart/2005/8/layout/radial5"/>
    <dgm:cxn modelId="{9EE4A330-3AE1-4177-846E-3E253BB6E3B1}" type="presParOf" srcId="{7AB1F21B-0DB5-4450-9873-0D316DBD6030}" destId="{7CB5B18E-23E4-4943-A224-59F6A9BF6A45}" srcOrd="5" destOrd="0" presId="urn:microsoft.com/office/officeart/2005/8/layout/radial5"/>
    <dgm:cxn modelId="{45E88971-8F0A-4C0B-BD48-0CBC37B31962}" type="presParOf" srcId="{7CB5B18E-23E4-4943-A224-59F6A9BF6A45}" destId="{F427A01E-7760-4494-8457-2E1E67ED3691}" srcOrd="0" destOrd="0" presId="urn:microsoft.com/office/officeart/2005/8/layout/radial5"/>
    <dgm:cxn modelId="{AB15811D-C7EA-415E-A7B3-315DD28B6693}" type="presParOf" srcId="{7AB1F21B-0DB5-4450-9873-0D316DBD6030}" destId="{D3BC32B8-5082-4259-967C-F3B176E8E70E}" srcOrd="6" destOrd="0" presId="urn:microsoft.com/office/officeart/2005/8/layout/radial5"/>
    <dgm:cxn modelId="{84E9A279-9931-4A61-9ACA-B847E66A6421}" type="presParOf" srcId="{7AB1F21B-0DB5-4450-9873-0D316DBD6030}" destId="{C089783F-3D6C-4CE9-AF35-6BAAE1E9C0AB}" srcOrd="7" destOrd="0" presId="urn:microsoft.com/office/officeart/2005/8/layout/radial5"/>
    <dgm:cxn modelId="{EF37EF9B-A2D4-4FD0-B486-A3D758F76741}" type="presParOf" srcId="{C089783F-3D6C-4CE9-AF35-6BAAE1E9C0AB}" destId="{4BC1F169-7050-4C5A-B2FF-66E9C314712A}" srcOrd="0" destOrd="0" presId="urn:microsoft.com/office/officeart/2005/8/layout/radial5"/>
    <dgm:cxn modelId="{BEEE3C58-7D6B-4120-9529-1E384AC289A6}" type="presParOf" srcId="{7AB1F21B-0DB5-4450-9873-0D316DBD6030}" destId="{2D5419BA-71EC-4774-9E85-3DD6D49B44F1}"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6606C-39FC-48B1-8866-18D576345980}">
      <dsp:nvSpPr>
        <dsp:cNvPr id="0" name=""/>
        <dsp:cNvSpPr/>
      </dsp:nvSpPr>
      <dsp:spPr>
        <a:xfrm rot="10800000">
          <a:off x="192651" y="0"/>
          <a:ext cx="8094180" cy="865721"/>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  Νόσος του  Διαβήτη    </a:t>
          </a:r>
        </a:p>
      </dsp:txBody>
      <dsp:txXfrm rot="10800000">
        <a:off x="409081" y="0"/>
        <a:ext cx="7877750" cy="865721"/>
      </dsp:txXfrm>
    </dsp:sp>
    <dsp:sp modelId="{DF616FE3-A3C5-44D9-91E1-5768E864E11A}">
      <dsp:nvSpPr>
        <dsp:cNvPr id="0" name=""/>
        <dsp:cNvSpPr/>
      </dsp:nvSpPr>
      <dsp:spPr>
        <a:xfrm>
          <a:off x="9750" y="18577"/>
          <a:ext cx="1209795" cy="886537"/>
        </a:xfrm>
        <a:prstGeom prst="ellipse">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88F3643-F360-435D-A1D1-9B1AD23FB9B1}">
      <dsp:nvSpPr>
        <dsp:cNvPr id="0" name=""/>
        <dsp:cNvSpPr/>
      </dsp:nvSpPr>
      <dsp:spPr>
        <a:xfrm rot="10800000">
          <a:off x="345123" y="1152430"/>
          <a:ext cx="7953750" cy="97099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Διαβητικό  Πόδι </a:t>
          </a:r>
        </a:p>
      </dsp:txBody>
      <dsp:txXfrm rot="10800000">
        <a:off x="587872" y="1152430"/>
        <a:ext cx="7711001" cy="970997"/>
      </dsp:txXfrm>
    </dsp:sp>
    <dsp:sp modelId="{3971779B-661B-4E4D-B686-1776EFD9AE0A}">
      <dsp:nvSpPr>
        <dsp:cNvPr id="0" name=""/>
        <dsp:cNvSpPr/>
      </dsp:nvSpPr>
      <dsp:spPr>
        <a:xfrm>
          <a:off x="18935" y="1206504"/>
          <a:ext cx="1130734" cy="886023"/>
        </a:xfrm>
        <a:prstGeom prst="ellipse">
          <a:avLst/>
        </a:prstGeom>
        <a:blipFill rotWithShape="0">
          <a:blip xmlns:r="http://schemas.openxmlformats.org/officeDocument/2006/relationships" r:embed="rId2"/>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28FE9B3-2788-4807-B140-9440349AFDDF}">
      <dsp:nvSpPr>
        <dsp:cNvPr id="0" name=""/>
        <dsp:cNvSpPr/>
      </dsp:nvSpPr>
      <dsp:spPr>
        <a:xfrm rot="10800000">
          <a:off x="755980" y="2430668"/>
          <a:ext cx="7530851" cy="88653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Διάγνωση - Εκτίμηση - Πρόληψη   </a:t>
          </a:r>
        </a:p>
      </dsp:txBody>
      <dsp:txXfrm rot="10800000">
        <a:off x="977614" y="2430668"/>
        <a:ext cx="7309217" cy="886537"/>
      </dsp:txXfrm>
    </dsp:sp>
    <dsp:sp modelId="{729BC653-2B2C-44AD-A524-60E8FB9D8952}">
      <dsp:nvSpPr>
        <dsp:cNvPr id="0" name=""/>
        <dsp:cNvSpPr/>
      </dsp:nvSpPr>
      <dsp:spPr>
        <a:xfrm>
          <a:off x="37933" y="2375805"/>
          <a:ext cx="1153482" cy="985466"/>
        </a:xfrm>
        <a:prstGeom prst="ellipse">
          <a:avLst/>
        </a:prstGeom>
        <a:blipFill rotWithShape="0">
          <a:blip xmlns:r="http://schemas.openxmlformats.org/officeDocument/2006/relationships" r:embed="rId3"/>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07A370E-4B94-46DF-91EF-F5BCB7399467}">
      <dsp:nvSpPr>
        <dsp:cNvPr id="0" name=""/>
        <dsp:cNvSpPr/>
      </dsp:nvSpPr>
      <dsp:spPr>
        <a:xfrm rot="10800000">
          <a:off x="285715" y="3638169"/>
          <a:ext cx="8072567" cy="88653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      Έγκαιρη Αντιμετώπιση </a:t>
          </a:r>
        </a:p>
      </dsp:txBody>
      <dsp:txXfrm rot="10800000">
        <a:off x="507349" y="3638169"/>
        <a:ext cx="7850933" cy="886537"/>
      </dsp:txXfrm>
    </dsp:sp>
    <dsp:sp modelId="{CC6EDF88-636D-48CB-9A0A-D860AC11F986}">
      <dsp:nvSpPr>
        <dsp:cNvPr id="0" name=""/>
        <dsp:cNvSpPr/>
      </dsp:nvSpPr>
      <dsp:spPr>
        <a:xfrm>
          <a:off x="11470" y="3633147"/>
          <a:ext cx="1145344" cy="844098"/>
        </a:xfrm>
        <a:prstGeom prst="ellipse">
          <a:avLst/>
        </a:prstGeom>
        <a:blipFill rotWithShape="0">
          <a:blip xmlns:r="http://schemas.openxmlformats.org/officeDocument/2006/relationships" r:embed="rId4"/>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3C795-529C-4C10-BC81-B029104FB76B}">
      <dsp:nvSpPr>
        <dsp:cNvPr id="0" name=""/>
        <dsp:cNvSpPr/>
      </dsp:nvSpPr>
      <dsp:spPr>
        <a:xfrm flipH="1" flipV="1">
          <a:off x="4549140" y="690785"/>
          <a:ext cx="45719" cy="45719"/>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l-GR" sz="500" b="1" kern="1200" dirty="0">
            <a:solidFill>
              <a:srgbClr val="C00000"/>
            </a:solidFill>
            <a:latin typeface="Comic Sans MS" pitchFamily="66" charset="0"/>
          </a:endParaRPr>
        </a:p>
      </dsp:txBody>
      <dsp:txXfrm rot="10800000">
        <a:off x="4550479" y="692124"/>
        <a:ext cx="43041" cy="43041"/>
      </dsp:txXfrm>
    </dsp:sp>
    <dsp:sp modelId="{C1373DE3-76DF-4BA2-9376-51A1C22D4452}">
      <dsp:nvSpPr>
        <dsp:cNvPr id="0" name=""/>
        <dsp:cNvSpPr/>
      </dsp:nvSpPr>
      <dsp:spPr>
        <a:xfrm rot="18000000" flipH="1">
          <a:off x="6207107" y="2159505"/>
          <a:ext cx="45722" cy="147939"/>
        </a:xfrm>
        <a:prstGeom prst="lef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l-GR" sz="500" kern="1200" dirty="0"/>
        </a:p>
      </dsp:txBody>
      <dsp:txXfrm>
        <a:off x="6220824" y="2189093"/>
        <a:ext cx="18288" cy="88763"/>
      </dsp:txXfrm>
    </dsp:sp>
    <dsp:sp modelId="{CECD2D62-C709-4E62-8B50-A84EBFDD2E7C}">
      <dsp:nvSpPr>
        <dsp:cNvPr id="0" name=""/>
        <dsp:cNvSpPr/>
      </dsp:nvSpPr>
      <dsp:spPr>
        <a:xfrm>
          <a:off x="5499514" y="4074938"/>
          <a:ext cx="2848570" cy="142428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l-GR" sz="3400" b="1" kern="1200" dirty="0">
              <a:solidFill>
                <a:srgbClr val="C00000"/>
              </a:solidFill>
              <a:latin typeface="Comic Sans MS" pitchFamily="66" charset="0"/>
            </a:rPr>
            <a:t>Τοπικά αίτια </a:t>
          </a:r>
        </a:p>
      </dsp:txBody>
      <dsp:txXfrm>
        <a:off x="5541230" y="4116654"/>
        <a:ext cx="2765138" cy="1340853"/>
      </dsp:txXfrm>
    </dsp:sp>
    <dsp:sp modelId="{BCAEE91E-6375-4D76-913B-B96ECE44C672}">
      <dsp:nvSpPr>
        <dsp:cNvPr id="0" name=""/>
        <dsp:cNvSpPr/>
      </dsp:nvSpPr>
      <dsp:spPr>
        <a:xfrm rot="10800000">
          <a:off x="3821737" y="4643513"/>
          <a:ext cx="1484022" cy="498499"/>
        </a:xfrm>
        <a:prstGeom prst="lef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l-GR" sz="1600" kern="1200" dirty="0"/>
        </a:p>
      </dsp:txBody>
      <dsp:txXfrm rot="10800000">
        <a:off x="3971287" y="4743213"/>
        <a:ext cx="1184922" cy="299099"/>
      </dsp:txXfrm>
    </dsp:sp>
    <dsp:sp modelId="{8EB594CE-1B5F-41D7-9FB2-087B7BD8BAD2}">
      <dsp:nvSpPr>
        <dsp:cNvPr id="0" name=""/>
        <dsp:cNvSpPr/>
      </dsp:nvSpPr>
      <dsp:spPr>
        <a:xfrm>
          <a:off x="795915" y="4074938"/>
          <a:ext cx="2848570" cy="142428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l-GR" sz="3400" b="1" kern="1200" dirty="0">
              <a:solidFill>
                <a:srgbClr val="C00000"/>
              </a:solidFill>
              <a:latin typeface="Comic Sans MS" pitchFamily="66" charset="0"/>
            </a:rPr>
            <a:t>Γενικά αίτια </a:t>
          </a:r>
        </a:p>
      </dsp:txBody>
      <dsp:txXfrm>
        <a:off x="837631" y="4116654"/>
        <a:ext cx="2765138" cy="1340853"/>
      </dsp:txXfrm>
    </dsp:sp>
    <dsp:sp modelId="{E78E46F4-5D4C-40EC-AEB2-DD61DA8C41B8}">
      <dsp:nvSpPr>
        <dsp:cNvPr id="0" name=""/>
        <dsp:cNvSpPr/>
      </dsp:nvSpPr>
      <dsp:spPr>
        <a:xfrm rot="18000000">
          <a:off x="2213164" y="2178542"/>
          <a:ext cx="68487" cy="173722"/>
        </a:xfrm>
        <a:prstGeom prst="lef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l-GR" sz="500" kern="1200" dirty="0"/>
        </a:p>
      </dsp:txBody>
      <dsp:txXfrm>
        <a:off x="2233710" y="2213286"/>
        <a:ext cx="27395" cy="1042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F3CF9-744E-4370-A697-98C5BBCFB9D5}">
      <dsp:nvSpPr>
        <dsp:cNvPr id="0" name=""/>
        <dsp:cNvSpPr/>
      </dsp:nvSpPr>
      <dsp:spPr>
        <a:xfrm>
          <a:off x="0" y="0"/>
          <a:ext cx="2138471" cy="77491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l-GR" sz="2600" b="1" kern="1200" dirty="0">
              <a:latin typeface="Comic Sans MS" pitchFamily="66" charset="0"/>
            </a:rPr>
            <a:t>Γενικά αίτια </a:t>
          </a:r>
        </a:p>
      </dsp:txBody>
      <dsp:txXfrm>
        <a:off x="22696" y="22696"/>
        <a:ext cx="2093079" cy="729523"/>
      </dsp:txXfrm>
    </dsp:sp>
    <dsp:sp modelId="{55CE9CB1-C082-4540-86CD-86D08B590272}">
      <dsp:nvSpPr>
        <dsp:cNvPr id="0" name=""/>
        <dsp:cNvSpPr/>
      </dsp:nvSpPr>
      <dsp:spPr>
        <a:xfrm>
          <a:off x="213847" y="774915"/>
          <a:ext cx="643413" cy="445866"/>
        </a:xfrm>
        <a:custGeom>
          <a:avLst/>
          <a:gdLst/>
          <a:ahLst/>
          <a:cxnLst/>
          <a:rect l="0" t="0" r="0" b="0"/>
          <a:pathLst>
            <a:path>
              <a:moveTo>
                <a:pt x="0" y="0"/>
              </a:moveTo>
              <a:lnTo>
                <a:pt x="0" y="445866"/>
              </a:lnTo>
              <a:lnTo>
                <a:pt x="643413" y="44586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C4660A-BC01-4063-B735-8AF8C7C0F01A}">
      <dsp:nvSpPr>
        <dsp:cNvPr id="0" name=""/>
        <dsp:cNvSpPr/>
      </dsp:nvSpPr>
      <dsp:spPr>
        <a:xfrm>
          <a:off x="857260" y="857230"/>
          <a:ext cx="2407940" cy="7271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Αρρύθμιστος Διαβήτης</a:t>
          </a:r>
        </a:p>
      </dsp:txBody>
      <dsp:txXfrm>
        <a:off x="878556" y="878526"/>
        <a:ext cx="2365348" cy="684511"/>
      </dsp:txXfrm>
    </dsp:sp>
    <dsp:sp modelId="{F43243BB-C919-4E29-B5EC-FF1C00680F59}">
      <dsp:nvSpPr>
        <dsp:cNvPr id="0" name=""/>
        <dsp:cNvSpPr/>
      </dsp:nvSpPr>
      <dsp:spPr>
        <a:xfrm>
          <a:off x="213847" y="774915"/>
          <a:ext cx="714841" cy="1329355"/>
        </a:xfrm>
        <a:custGeom>
          <a:avLst/>
          <a:gdLst/>
          <a:ahLst/>
          <a:cxnLst/>
          <a:rect l="0" t="0" r="0" b="0"/>
          <a:pathLst>
            <a:path>
              <a:moveTo>
                <a:pt x="0" y="0"/>
              </a:moveTo>
              <a:lnTo>
                <a:pt x="0" y="1329355"/>
              </a:lnTo>
              <a:lnTo>
                <a:pt x="714841" y="132935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7B4F8A-83D7-4FD9-B32A-17F6DD54543A}">
      <dsp:nvSpPr>
        <dsp:cNvPr id="0" name=""/>
        <dsp:cNvSpPr/>
      </dsp:nvSpPr>
      <dsp:spPr>
        <a:xfrm>
          <a:off x="928688" y="1785927"/>
          <a:ext cx="2380973" cy="6366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Διάρκεια Διαβήτη</a:t>
          </a:r>
        </a:p>
      </dsp:txBody>
      <dsp:txXfrm>
        <a:off x="947336" y="1804575"/>
        <a:ext cx="2343677" cy="599389"/>
      </dsp:txXfrm>
    </dsp:sp>
    <dsp:sp modelId="{17F04232-798E-41A0-BF84-5E2C1FB49A7D}">
      <dsp:nvSpPr>
        <dsp:cNvPr id="0" name=""/>
        <dsp:cNvSpPr/>
      </dsp:nvSpPr>
      <dsp:spPr>
        <a:xfrm>
          <a:off x="213847" y="774915"/>
          <a:ext cx="714841" cy="2258719"/>
        </a:xfrm>
        <a:custGeom>
          <a:avLst/>
          <a:gdLst/>
          <a:ahLst/>
          <a:cxnLst/>
          <a:rect l="0" t="0" r="0" b="0"/>
          <a:pathLst>
            <a:path>
              <a:moveTo>
                <a:pt x="0" y="0"/>
              </a:moveTo>
              <a:lnTo>
                <a:pt x="0" y="2258719"/>
              </a:lnTo>
              <a:lnTo>
                <a:pt x="714841" y="2258719"/>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7730E6-1865-46A2-8265-084C7C13C2FB}">
      <dsp:nvSpPr>
        <dsp:cNvPr id="0" name=""/>
        <dsp:cNvSpPr/>
      </dsp:nvSpPr>
      <dsp:spPr>
        <a:xfrm>
          <a:off x="928688" y="2714617"/>
          <a:ext cx="2263099" cy="63803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Περιφερική Αγγειακή Νόσος</a:t>
          </a:r>
        </a:p>
      </dsp:txBody>
      <dsp:txXfrm>
        <a:off x="947375" y="2733304"/>
        <a:ext cx="2225725" cy="600660"/>
      </dsp:txXfrm>
    </dsp:sp>
    <dsp:sp modelId="{A892BB28-010E-4FD1-95DA-60869B56788C}">
      <dsp:nvSpPr>
        <dsp:cNvPr id="0" name=""/>
        <dsp:cNvSpPr/>
      </dsp:nvSpPr>
      <dsp:spPr>
        <a:xfrm>
          <a:off x="213847" y="774915"/>
          <a:ext cx="714841" cy="3050287"/>
        </a:xfrm>
        <a:custGeom>
          <a:avLst/>
          <a:gdLst/>
          <a:ahLst/>
          <a:cxnLst/>
          <a:rect l="0" t="0" r="0" b="0"/>
          <a:pathLst>
            <a:path>
              <a:moveTo>
                <a:pt x="0" y="0"/>
              </a:moveTo>
              <a:lnTo>
                <a:pt x="0" y="3050287"/>
              </a:lnTo>
              <a:lnTo>
                <a:pt x="714841" y="3050287"/>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7A8592-4D74-47BF-BD49-BF33EFE94C40}">
      <dsp:nvSpPr>
        <dsp:cNvPr id="0" name=""/>
        <dsp:cNvSpPr/>
      </dsp:nvSpPr>
      <dsp:spPr>
        <a:xfrm>
          <a:off x="928688" y="3571875"/>
          <a:ext cx="2124718" cy="50665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Διαταραχές Όρασης</a:t>
          </a:r>
        </a:p>
      </dsp:txBody>
      <dsp:txXfrm>
        <a:off x="943527" y="3586714"/>
        <a:ext cx="2095040" cy="476977"/>
      </dsp:txXfrm>
    </dsp:sp>
    <dsp:sp modelId="{56C5ECCF-5FCE-4B57-AEBF-3B110B278321}">
      <dsp:nvSpPr>
        <dsp:cNvPr id="0" name=""/>
        <dsp:cNvSpPr/>
      </dsp:nvSpPr>
      <dsp:spPr>
        <a:xfrm>
          <a:off x="213847" y="774915"/>
          <a:ext cx="714841" cy="3802803"/>
        </a:xfrm>
        <a:custGeom>
          <a:avLst/>
          <a:gdLst/>
          <a:ahLst/>
          <a:cxnLst/>
          <a:rect l="0" t="0" r="0" b="0"/>
          <a:pathLst>
            <a:path>
              <a:moveTo>
                <a:pt x="0" y="0"/>
              </a:moveTo>
              <a:lnTo>
                <a:pt x="0" y="3802803"/>
              </a:lnTo>
              <a:lnTo>
                <a:pt x="714841" y="3802803"/>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CC4188-9F77-4C35-80D1-85CED6D2D4B8}">
      <dsp:nvSpPr>
        <dsp:cNvPr id="0" name=""/>
        <dsp:cNvSpPr/>
      </dsp:nvSpPr>
      <dsp:spPr>
        <a:xfrm>
          <a:off x="928688" y="4286254"/>
          <a:ext cx="2084919" cy="5829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Μεγάλη ηλικία </a:t>
          </a:r>
        </a:p>
      </dsp:txBody>
      <dsp:txXfrm>
        <a:off x="945761" y="4303327"/>
        <a:ext cx="2050773" cy="548784"/>
      </dsp:txXfrm>
    </dsp:sp>
    <dsp:sp modelId="{955C2139-8520-489E-A6A6-73E6D9AA1189}">
      <dsp:nvSpPr>
        <dsp:cNvPr id="0" name=""/>
        <dsp:cNvSpPr/>
      </dsp:nvSpPr>
      <dsp:spPr>
        <a:xfrm>
          <a:off x="213847" y="774915"/>
          <a:ext cx="714841" cy="4523901"/>
        </a:xfrm>
        <a:custGeom>
          <a:avLst/>
          <a:gdLst/>
          <a:ahLst/>
          <a:cxnLst/>
          <a:rect l="0" t="0" r="0" b="0"/>
          <a:pathLst>
            <a:path>
              <a:moveTo>
                <a:pt x="0" y="0"/>
              </a:moveTo>
              <a:lnTo>
                <a:pt x="0" y="4523901"/>
              </a:lnTo>
              <a:lnTo>
                <a:pt x="714841" y="4523901"/>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681E2C-551C-4996-A1E6-88B39C961F3A}">
      <dsp:nvSpPr>
        <dsp:cNvPr id="0" name=""/>
        <dsp:cNvSpPr/>
      </dsp:nvSpPr>
      <dsp:spPr>
        <a:xfrm>
          <a:off x="928688" y="5072072"/>
          <a:ext cx="3009002" cy="4534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Χρόνια Νεφρική Ανεπάρκεια </a:t>
          </a:r>
        </a:p>
      </dsp:txBody>
      <dsp:txXfrm>
        <a:off x="941970" y="5085354"/>
        <a:ext cx="2982438" cy="426924"/>
      </dsp:txXfrm>
    </dsp:sp>
    <dsp:sp modelId="{FB3FDF26-B005-4190-96E9-41ABF0528794}">
      <dsp:nvSpPr>
        <dsp:cNvPr id="0" name=""/>
        <dsp:cNvSpPr/>
      </dsp:nvSpPr>
      <dsp:spPr>
        <a:xfrm>
          <a:off x="4060004" y="0"/>
          <a:ext cx="2113519" cy="77491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l-GR" sz="2600" b="1" kern="1200" dirty="0">
              <a:latin typeface="Comic Sans MS" pitchFamily="66" charset="0"/>
            </a:rPr>
            <a:t>Τοπικά αίτια </a:t>
          </a:r>
        </a:p>
      </dsp:txBody>
      <dsp:txXfrm>
        <a:off x="4082700" y="22696"/>
        <a:ext cx="2068127" cy="729523"/>
      </dsp:txXfrm>
    </dsp:sp>
    <dsp:sp modelId="{F2625028-8304-4F20-BAEF-322DC2DD94BD}">
      <dsp:nvSpPr>
        <dsp:cNvPr id="0" name=""/>
        <dsp:cNvSpPr/>
      </dsp:nvSpPr>
      <dsp:spPr>
        <a:xfrm>
          <a:off x="4271355" y="774915"/>
          <a:ext cx="685181" cy="508402"/>
        </a:xfrm>
        <a:custGeom>
          <a:avLst/>
          <a:gdLst/>
          <a:ahLst/>
          <a:cxnLst/>
          <a:rect l="0" t="0" r="0" b="0"/>
          <a:pathLst>
            <a:path>
              <a:moveTo>
                <a:pt x="0" y="0"/>
              </a:moveTo>
              <a:lnTo>
                <a:pt x="0" y="508402"/>
              </a:lnTo>
              <a:lnTo>
                <a:pt x="685181" y="508402"/>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2CEA35-1166-42B7-B767-714704CEF886}">
      <dsp:nvSpPr>
        <dsp:cNvPr id="0" name=""/>
        <dsp:cNvSpPr/>
      </dsp:nvSpPr>
      <dsp:spPr>
        <a:xfrm>
          <a:off x="4956537" y="955079"/>
          <a:ext cx="1610993" cy="65647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Περιφερική Νευροπάθεια </a:t>
          </a:r>
        </a:p>
      </dsp:txBody>
      <dsp:txXfrm>
        <a:off x="4975765" y="974307"/>
        <a:ext cx="1572537" cy="618021"/>
      </dsp:txXfrm>
    </dsp:sp>
    <dsp:sp modelId="{9F5EC09C-4E51-46FA-8D2B-5E80A0770C03}">
      <dsp:nvSpPr>
        <dsp:cNvPr id="0" name=""/>
        <dsp:cNvSpPr/>
      </dsp:nvSpPr>
      <dsp:spPr>
        <a:xfrm>
          <a:off x="4271355" y="774915"/>
          <a:ext cx="685181" cy="1371526"/>
        </a:xfrm>
        <a:custGeom>
          <a:avLst/>
          <a:gdLst/>
          <a:ahLst/>
          <a:cxnLst/>
          <a:rect l="0" t="0" r="0" b="0"/>
          <a:pathLst>
            <a:path>
              <a:moveTo>
                <a:pt x="0" y="0"/>
              </a:moveTo>
              <a:lnTo>
                <a:pt x="0" y="1371526"/>
              </a:lnTo>
              <a:lnTo>
                <a:pt x="685181" y="137152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8BC030-25E9-4FF1-82DA-C9E343701E28}">
      <dsp:nvSpPr>
        <dsp:cNvPr id="0" name=""/>
        <dsp:cNvSpPr/>
      </dsp:nvSpPr>
      <dsp:spPr>
        <a:xfrm>
          <a:off x="4956537" y="1848091"/>
          <a:ext cx="1613547" cy="5967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Ανατομικές Παραμορφώσεις</a:t>
          </a:r>
        </a:p>
      </dsp:txBody>
      <dsp:txXfrm>
        <a:off x="4974014" y="1865568"/>
        <a:ext cx="1578593" cy="561746"/>
      </dsp:txXfrm>
    </dsp:sp>
    <dsp:sp modelId="{165C00F6-1BA7-44E6-A868-E59C779299C4}">
      <dsp:nvSpPr>
        <dsp:cNvPr id="0" name=""/>
        <dsp:cNvSpPr/>
      </dsp:nvSpPr>
      <dsp:spPr>
        <a:xfrm>
          <a:off x="4271355" y="774915"/>
          <a:ext cx="685181" cy="2289863"/>
        </a:xfrm>
        <a:custGeom>
          <a:avLst/>
          <a:gdLst/>
          <a:ahLst/>
          <a:cxnLst/>
          <a:rect l="0" t="0" r="0" b="0"/>
          <a:pathLst>
            <a:path>
              <a:moveTo>
                <a:pt x="0" y="0"/>
              </a:moveTo>
              <a:lnTo>
                <a:pt x="0" y="2289863"/>
              </a:lnTo>
              <a:lnTo>
                <a:pt x="685181" y="2289863"/>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20DE99-CAE1-4078-95DD-76AEA069357C}">
      <dsp:nvSpPr>
        <dsp:cNvPr id="0" name=""/>
        <dsp:cNvSpPr/>
      </dsp:nvSpPr>
      <dsp:spPr>
        <a:xfrm>
          <a:off x="4956537" y="2677320"/>
          <a:ext cx="1704280" cy="77491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Τραύμα – Ακατάλληλα Υποδήματα  </a:t>
          </a:r>
        </a:p>
      </dsp:txBody>
      <dsp:txXfrm>
        <a:off x="4979233" y="2700016"/>
        <a:ext cx="1658888" cy="729523"/>
      </dsp:txXfrm>
    </dsp:sp>
    <dsp:sp modelId="{5D526A96-F49C-4CA1-AB01-58D5CAAA474B}">
      <dsp:nvSpPr>
        <dsp:cNvPr id="0" name=""/>
        <dsp:cNvSpPr/>
      </dsp:nvSpPr>
      <dsp:spPr>
        <a:xfrm>
          <a:off x="4271355" y="774915"/>
          <a:ext cx="748972" cy="3173402"/>
        </a:xfrm>
        <a:custGeom>
          <a:avLst/>
          <a:gdLst/>
          <a:ahLst/>
          <a:cxnLst/>
          <a:rect l="0" t="0" r="0" b="0"/>
          <a:pathLst>
            <a:path>
              <a:moveTo>
                <a:pt x="0" y="0"/>
              </a:moveTo>
              <a:lnTo>
                <a:pt x="0" y="3173402"/>
              </a:lnTo>
              <a:lnTo>
                <a:pt x="748972" y="3173402"/>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73064E-0E41-4FCB-8C82-41169B0A435B}">
      <dsp:nvSpPr>
        <dsp:cNvPr id="0" name=""/>
        <dsp:cNvSpPr/>
      </dsp:nvSpPr>
      <dsp:spPr>
        <a:xfrm>
          <a:off x="5020328" y="3634124"/>
          <a:ext cx="1750143" cy="62838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 Υπερκεράτωση</a:t>
          </a:r>
        </a:p>
      </dsp:txBody>
      <dsp:txXfrm>
        <a:off x="5038733" y="3652529"/>
        <a:ext cx="1713333" cy="591576"/>
      </dsp:txXfrm>
    </dsp:sp>
    <dsp:sp modelId="{5EA455B5-14F1-4613-8A47-741FCC1D0C3D}">
      <dsp:nvSpPr>
        <dsp:cNvPr id="0" name=""/>
        <dsp:cNvSpPr/>
      </dsp:nvSpPr>
      <dsp:spPr>
        <a:xfrm>
          <a:off x="4271355" y="774915"/>
          <a:ext cx="703779" cy="4041675"/>
        </a:xfrm>
        <a:custGeom>
          <a:avLst/>
          <a:gdLst/>
          <a:ahLst/>
          <a:cxnLst/>
          <a:rect l="0" t="0" r="0" b="0"/>
          <a:pathLst>
            <a:path>
              <a:moveTo>
                <a:pt x="0" y="0"/>
              </a:moveTo>
              <a:lnTo>
                <a:pt x="0" y="4041675"/>
              </a:lnTo>
              <a:lnTo>
                <a:pt x="703779" y="404167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4B0275-2E79-4936-B6F1-36A94EFA55DA}">
      <dsp:nvSpPr>
        <dsp:cNvPr id="0" name=""/>
        <dsp:cNvSpPr/>
      </dsp:nvSpPr>
      <dsp:spPr>
        <a:xfrm>
          <a:off x="4975135" y="4429133"/>
          <a:ext cx="2005307" cy="77491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Προηγηθέν Έλκος ή Ακρωτηριασμός </a:t>
          </a:r>
        </a:p>
      </dsp:txBody>
      <dsp:txXfrm>
        <a:off x="4997831" y="4451829"/>
        <a:ext cx="1959915" cy="729523"/>
      </dsp:txXfrm>
    </dsp:sp>
    <dsp:sp modelId="{A91D6C3F-4849-4BF7-A0ED-E0F753570E0E}">
      <dsp:nvSpPr>
        <dsp:cNvPr id="0" name=""/>
        <dsp:cNvSpPr/>
      </dsp:nvSpPr>
      <dsp:spPr>
        <a:xfrm>
          <a:off x="4271355" y="774915"/>
          <a:ext cx="943619" cy="4970372"/>
        </a:xfrm>
        <a:custGeom>
          <a:avLst/>
          <a:gdLst/>
          <a:ahLst/>
          <a:cxnLst/>
          <a:rect l="0" t="0" r="0" b="0"/>
          <a:pathLst>
            <a:path>
              <a:moveTo>
                <a:pt x="0" y="0"/>
              </a:moveTo>
              <a:lnTo>
                <a:pt x="0" y="4970372"/>
              </a:lnTo>
              <a:lnTo>
                <a:pt x="943619" y="4970372"/>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2AA7E3-5AC2-41A4-BF76-A54419646A5B}">
      <dsp:nvSpPr>
        <dsp:cNvPr id="0" name=""/>
        <dsp:cNvSpPr/>
      </dsp:nvSpPr>
      <dsp:spPr>
        <a:xfrm>
          <a:off x="5214975" y="5357830"/>
          <a:ext cx="2382883" cy="77491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Δυσκαμψία Αρθρώσεων </a:t>
          </a:r>
        </a:p>
      </dsp:txBody>
      <dsp:txXfrm>
        <a:off x="5237671" y="5380526"/>
        <a:ext cx="2337491" cy="7295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F3CF9-744E-4370-A697-98C5BBCFB9D5}">
      <dsp:nvSpPr>
        <dsp:cNvPr id="0" name=""/>
        <dsp:cNvSpPr/>
      </dsp:nvSpPr>
      <dsp:spPr>
        <a:xfrm>
          <a:off x="0" y="0"/>
          <a:ext cx="2138471" cy="77491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l-GR" sz="2600" b="1" kern="1200" dirty="0">
              <a:latin typeface="Comic Sans MS" pitchFamily="66" charset="0"/>
            </a:rPr>
            <a:t>Γενικά αίτια </a:t>
          </a:r>
        </a:p>
      </dsp:txBody>
      <dsp:txXfrm>
        <a:off x="22696" y="22696"/>
        <a:ext cx="2093079" cy="729523"/>
      </dsp:txXfrm>
    </dsp:sp>
    <dsp:sp modelId="{55CE9CB1-C082-4540-86CD-86D08B590272}">
      <dsp:nvSpPr>
        <dsp:cNvPr id="0" name=""/>
        <dsp:cNvSpPr/>
      </dsp:nvSpPr>
      <dsp:spPr>
        <a:xfrm>
          <a:off x="213847" y="774915"/>
          <a:ext cx="643413" cy="445866"/>
        </a:xfrm>
        <a:custGeom>
          <a:avLst/>
          <a:gdLst/>
          <a:ahLst/>
          <a:cxnLst/>
          <a:rect l="0" t="0" r="0" b="0"/>
          <a:pathLst>
            <a:path>
              <a:moveTo>
                <a:pt x="0" y="0"/>
              </a:moveTo>
              <a:lnTo>
                <a:pt x="0" y="445866"/>
              </a:lnTo>
              <a:lnTo>
                <a:pt x="643413" y="44586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C4660A-BC01-4063-B735-8AF8C7C0F01A}">
      <dsp:nvSpPr>
        <dsp:cNvPr id="0" name=""/>
        <dsp:cNvSpPr/>
      </dsp:nvSpPr>
      <dsp:spPr>
        <a:xfrm>
          <a:off x="857260" y="857230"/>
          <a:ext cx="2407940" cy="7271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Αρρύθμιστος Διαβήτης</a:t>
          </a:r>
        </a:p>
      </dsp:txBody>
      <dsp:txXfrm>
        <a:off x="878556" y="878526"/>
        <a:ext cx="2365348" cy="684511"/>
      </dsp:txXfrm>
    </dsp:sp>
    <dsp:sp modelId="{F43243BB-C919-4E29-B5EC-FF1C00680F59}">
      <dsp:nvSpPr>
        <dsp:cNvPr id="0" name=""/>
        <dsp:cNvSpPr/>
      </dsp:nvSpPr>
      <dsp:spPr>
        <a:xfrm>
          <a:off x="213847" y="774915"/>
          <a:ext cx="714841" cy="1329355"/>
        </a:xfrm>
        <a:custGeom>
          <a:avLst/>
          <a:gdLst/>
          <a:ahLst/>
          <a:cxnLst/>
          <a:rect l="0" t="0" r="0" b="0"/>
          <a:pathLst>
            <a:path>
              <a:moveTo>
                <a:pt x="0" y="0"/>
              </a:moveTo>
              <a:lnTo>
                <a:pt x="0" y="1329355"/>
              </a:lnTo>
              <a:lnTo>
                <a:pt x="714841" y="132935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7B4F8A-83D7-4FD9-B32A-17F6DD54543A}">
      <dsp:nvSpPr>
        <dsp:cNvPr id="0" name=""/>
        <dsp:cNvSpPr/>
      </dsp:nvSpPr>
      <dsp:spPr>
        <a:xfrm>
          <a:off x="928688" y="1785927"/>
          <a:ext cx="2380973" cy="6366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Διάρκεια Διαβήτη</a:t>
          </a:r>
        </a:p>
      </dsp:txBody>
      <dsp:txXfrm>
        <a:off x="947336" y="1804575"/>
        <a:ext cx="2343677" cy="599389"/>
      </dsp:txXfrm>
    </dsp:sp>
    <dsp:sp modelId="{17F04232-798E-41A0-BF84-5E2C1FB49A7D}">
      <dsp:nvSpPr>
        <dsp:cNvPr id="0" name=""/>
        <dsp:cNvSpPr/>
      </dsp:nvSpPr>
      <dsp:spPr>
        <a:xfrm>
          <a:off x="213847" y="774915"/>
          <a:ext cx="714841" cy="2258719"/>
        </a:xfrm>
        <a:custGeom>
          <a:avLst/>
          <a:gdLst/>
          <a:ahLst/>
          <a:cxnLst/>
          <a:rect l="0" t="0" r="0" b="0"/>
          <a:pathLst>
            <a:path>
              <a:moveTo>
                <a:pt x="0" y="0"/>
              </a:moveTo>
              <a:lnTo>
                <a:pt x="0" y="2258719"/>
              </a:lnTo>
              <a:lnTo>
                <a:pt x="714841" y="2258719"/>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7730E6-1865-46A2-8265-084C7C13C2FB}">
      <dsp:nvSpPr>
        <dsp:cNvPr id="0" name=""/>
        <dsp:cNvSpPr/>
      </dsp:nvSpPr>
      <dsp:spPr>
        <a:xfrm>
          <a:off x="928688" y="2714617"/>
          <a:ext cx="2263099" cy="63803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Περιφερική Αγγειακή Νόσος</a:t>
          </a:r>
        </a:p>
      </dsp:txBody>
      <dsp:txXfrm>
        <a:off x="947375" y="2733304"/>
        <a:ext cx="2225725" cy="600660"/>
      </dsp:txXfrm>
    </dsp:sp>
    <dsp:sp modelId="{A892BB28-010E-4FD1-95DA-60869B56788C}">
      <dsp:nvSpPr>
        <dsp:cNvPr id="0" name=""/>
        <dsp:cNvSpPr/>
      </dsp:nvSpPr>
      <dsp:spPr>
        <a:xfrm>
          <a:off x="213847" y="774915"/>
          <a:ext cx="714841" cy="3050287"/>
        </a:xfrm>
        <a:custGeom>
          <a:avLst/>
          <a:gdLst/>
          <a:ahLst/>
          <a:cxnLst/>
          <a:rect l="0" t="0" r="0" b="0"/>
          <a:pathLst>
            <a:path>
              <a:moveTo>
                <a:pt x="0" y="0"/>
              </a:moveTo>
              <a:lnTo>
                <a:pt x="0" y="3050287"/>
              </a:lnTo>
              <a:lnTo>
                <a:pt x="714841" y="3050287"/>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7A8592-4D74-47BF-BD49-BF33EFE94C40}">
      <dsp:nvSpPr>
        <dsp:cNvPr id="0" name=""/>
        <dsp:cNvSpPr/>
      </dsp:nvSpPr>
      <dsp:spPr>
        <a:xfrm>
          <a:off x="928688" y="3571875"/>
          <a:ext cx="2124718" cy="50665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Διαταραχές Όρασης</a:t>
          </a:r>
        </a:p>
      </dsp:txBody>
      <dsp:txXfrm>
        <a:off x="943527" y="3586714"/>
        <a:ext cx="2095040" cy="476977"/>
      </dsp:txXfrm>
    </dsp:sp>
    <dsp:sp modelId="{56C5ECCF-5FCE-4B57-AEBF-3B110B278321}">
      <dsp:nvSpPr>
        <dsp:cNvPr id="0" name=""/>
        <dsp:cNvSpPr/>
      </dsp:nvSpPr>
      <dsp:spPr>
        <a:xfrm>
          <a:off x="213847" y="774915"/>
          <a:ext cx="714841" cy="3802803"/>
        </a:xfrm>
        <a:custGeom>
          <a:avLst/>
          <a:gdLst/>
          <a:ahLst/>
          <a:cxnLst/>
          <a:rect l="0" t="0" r="0" b="0"/>
          <a:pathLst>
            <a:path>
              <a:moveTo>
                <a:pt x="0" y="0"/>
              </a:moveTo>
              <a:lnTo>
                <a:pt x="0" y="3802803"/>
              </a:lnTo>
              <a:lnTo>
                <a:pt x="714841" y="3802803"/>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CC4188-9F77-4C35-80D1-85CED6D2D4B8}">
      <dsp:nvSpPr>
        <dsp:cNvPr id="0" name=""/>
        <dsp:cNvSpPr/>
      </dsp:nvSpPr>
      <dsp:spPr>
        <a:xfrm>
          <a:off x="928688" y="4286254"/>
          <a:ext cx="2084919" cy="5829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Μεγάλη ηλικία </a:t>
          </a:r>
        </a:p>
      </dsp:txBody>
      <dsp:txXfrm>
        <a:off x="945761" y="4303327"/>
        <a:ext cx="2050773" cy="548784"/>
      </dsp:txXfrm>
    </dsp:sp>
    <dsp:sp modelId="{955C2139-8520-489E-A6A6-73E6D9AA1189}">
      <dsp:nvSpPr>
        <dsp:cNvPr id="0" name=""/>
        <dsp:cNvSpPr/>
      </dsp:nvSpPr>
      <dsp:spPr>
        <a:xfrm>
          <a:off x="213847" y="774915"/>
          <a:ext cx="714841" cy="4523901"/>
        </a:xfrm>
        <a:custGeom>
          <a:avLst/>
          <a:gdLst/>
          <a:ahLst/>
          <a:cxnLst/>
          <a:rect l="0" t="0" r="0" b="0"/>
          <a:pathLst>
            <a:path>
              <a:moveTo>
                <a:pt x="0" y="0"/>
              </a:moveTo>
              <a:lnTo>
                <a:pt x="0" y="4523901"/>
              </a:lnTo>
              <a:lnTo>
                <a:pt x="714841" y="4523901"/>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681E2C-551C-4996-A1E6-88B39C961F3A}">
      <dsp:nvSpPr>
        <dsp:cNvPr id="0" name=""/>
        <dsp:cNvSpPr/>
      </dsp:nvSpPr>
      <dsp:spPr>
        <a:xfrm>
          <a:off x="928688" y="5072072"/>
          <a:ext cx="3009002" cy="4534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Χρόνια Νεφρική Ανεπάρκεια </a:t>
          </a:r>
        </a:p>
      </dsp:txBody>
      <dsp:txXfrm>
        <a:off x="941970" y="5085354"/>
        <a:ext cx="2982438" cy="426924"/>
      </dsp:txXfrm>
    </dsp:sp>
    <dsp:sp modelId="{FB3FDF26-B005-4190-96E9-41ABF0528794}">
      <dsp:nvSpPr>
        <dsp:cNvPr id="0" name=""/>
        <dsp:cNvSpPr/>
      </dsp:nvSpPr>
      <dsp:spPr>
        <a:xfrm>
          <a:off x="4060004" y="0"/>
          <a:ext cx="2113519" cy="77491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l-GR" sz="2600" b="1" kern="1200" dirty="0">
              <a:latin typeface="Comic Sans MS" pitchFamily="66" charset="0"/>
            </a:rPr>
            <a:t>Τοπικά αίτια </a:t>
          </a:r>
        </a:p>
      </dsp:txBody>
      <dsp:txXfrm>
        <a:off x="4082700" y="22696"/>
        <a:ext cx="2068127" cy="729523"/>
      </dsp:txXfrm>
    </dsp:sp>
    <dsp:sp modelId="{F2625028-8304-4F20-BAEF-322DC2DD94BD}">
      <dsp:nvSpPr>
        <dsp:cNvPr id="0" name=""/>
        <dsp:cNvSpPr/>
      </dsp:nvSpPr>
      <dsp:spPr>
        <a:xfrm>
          <a:off x="4271355" y="774915"/>
          <a:ext cx="685181" cy="508402"/>
        </a:xfrm>
        <a:custGeom>
          <a:avLst/>
          <a:gdLst/>
          <a:ahLst/>
          <a:cxnLst/>
          <a:rect l="0" t="0" r="0" b="0"/>
          <a:pathLst>
            <a:path>
              <a:moveTo>
                <a:pt x="0" y="0"/>
              </a:moveTo>
              <a:lnTo>
                <a:pt x="0" y="508402"/>
              </a:lnTo>
              <a:lnTo>
                <a:pt x="685181" y="508402"/>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2CEA35-1166-42B7-B767-714704CEF886}">
      <dsp:nvSpPr>
        <dsp:cNvPr id="0" name=""/>
        <dsp:cNvSpPr/>
      </dsp:nvSpPr>
      <dsp:spPr>
        <a:xfrm>
          <a:off x="4956537" y="955079"/>
          <a:ext cx="1610993" cy="65647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Περιφερική Νευροπάθεια </a:t>
          </a:r>
        </a:p>
      </dsp:txBody>
      <dsp:txXfrm>
        <a:off x="4975765" y="974307"/>
        <a:ext cx="1572537" cy="618021"/>
      </dsp:txXfrm>
    </dsp:sp>
    <dsp:sp modelId="{9F5EC09C-4E51-46FA-8D2B-5E80A0770C03}">
      <dsp:nvSpPr>
        <dsp:cNvPr id="0" name=""/>
        <dsp:cNvSpPr/>
      </dsp:nvSpPr>
      <dsp:spPr>
        <a:xfrm>
          <a:off x="4271355" y="774915"/>
          <a:ext cx="685181" cy="1371526"/>
        </a:xfrm>
        <a:custGeom>
          <a:avLst/>
          <a:gdLst/>
          <a:ahLst/>
          <a:cxnLst/>
          <a:rect l="0" t="0" r="0" b="0"/>
          <a:pathLst>
            <a:path>
              <a:moveTo>
                <a:pt x="0" y="0"/>
              </a:moveTo>
              <a:lnTo>
                <a:pt x="0" y="1371526"/>
              </a:lnTo>
              <a:lnTo>
                <a:pt x="685181" y="137152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8BC030-25E9-4FF1-82DA-C9E343701E28}">
      <dsp:nvSpPr>
        <dsp:cNvPr id="0" name=""/>
        <dsp:cNvSpPr/>
      </dsp:nvSpPr>
      <dsp:spPr>
        <a:xfrm>
          <a:off x="4956537" y="1848091"/>
          <a:ext cx="1613547" cy="5967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Ανατομικές Παραμορφώσεις</a:t>
          </a:r>
        </a:p>
      </dsp:txBody>
      <dsp:txXfrm>
        <a:off x="4974014" y="1865568"/>
        <a:ext cx="1578593" cy="561746"/>
      </dsp:txXfrm>
    </dsp:sp>
    <dsp:sp modelId="{165C00F6-1BA7-44E6-A868-E59C779299C4}">
      <dsp:nvSpPr>
        <dsp:cNvPr id="0" name=""/>
        <dsp:cNvSpPr/>
      </dsp:nvSpPr>
      <dsp:spPr>
        <a:xfrm>
          <a:off x="4271355" y="774915"/>
          <a:ext cx="685181" cy="2289863"/>
        </a:xfrm>
        <a:custGeom>
          <a:avLst/>
          <a:gdLst/>
          <a:ahLst/>
          <a:cxnLst/>
          <a:rect l="0" t="0" r="0" b="0"/>
          <a:pathLst>
            <a:path>
              <a:moveTo>
                <a:pt x="0" y="0"/>
              </a:moveTo>
              <a:lnTo>
                <a:pt x="0" y="2289863"/>
              </a:lnTo>
              <a:lnTo>
                <a:pt x="685181" y="2289863"/>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20DE99-CAE1-4078-95DD-76AEA069357C}">
      <dsp:nvSpPr>
        <dsp:cNvPr id="0" name=""/>
        <dsp:cNvSpPr/>
      </dsp:nvSpPr>
      <dsp:spPr>
        <a:xfrm>
          <a:off x="4956537" y="2677320"/>
          <a:ext cx="1704280" cy="77491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Τραύμα – Ακατάλληλα Υποδήματα  </a:t>
          </a:r>
        </a:p>
      </dsp:txBody>
      <dsp:txXfrm>
        <a:off x="4979233" y="2700016"/>
        <a:ext cx="1658888" cy="729523"/>
      </dsp:txXfrm>
    </dsp:sp>
    <dsp:sp modelId="{5D526A96-F49C-4CA1-AB01-58D5CAAA474B}">
      <dsp:nvSpPr>
        <dsp:cNvPr id="0" name=""/>
        <dsp:cNvSpPr/>
      </dsp:nvSpPr>
      <dsp:spPr>
        <a:xfrm>
          <a:off x="4271355" y="774915"/>
          <a:ext cx="748972" cy="3173402"/>
        </a:xfrm>
        <a:custGeom>
          <a:avLst/>
          <a:gdLst/>
          <a:ahLst/>
          <a:cxnLst/>
          <a:rect l="0" t="0" r="0" b="0"/>
          <a:pathLst>
            <a:path>
              <a:moveTo>
                <a:pt x="0" y="0"/>
              </a:moveTo>
              <a:lnTo>
                <a:pt x="0" y="3173402"/>
              </a:lnTo>
              <a:lnTo>
                <a:pt x="748972" y="3173402"/>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73064E-0E41-4FCB-8C82-41169B0A435B}">
      <dsp:nvSpPr>
        <dsp:cNvPr id="0" name=""/>
        <dsp:cNvSpPr/>
      </dsp:nvSpPr>
      <dsp:spPr>
        <a:xfrm>
          <a:off x="5020328" y="3634124"/>
          <a:ext cx="1750143" cy="62838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 Υπερκεράτωση</a:t>
          </a:r>
        </a:p>
      </dsp:txBody>
      <dsp:txXfrm>
        <a:off x="5038733" y="3652529"/>
        <a:ext cx="1713333" cy="591576"/>
      </dsp:txXfrm>
    </dsp:sp>
    <dsp:sp modelId="{5EA455B5-14F1-4613-8A47-741FCC1D0C3D}">
      <dsp:nvSpPr>
        <dsp:cNvPr id="0" name=""/>
        <dsp:cNvSpPr/>
      </dsp:nvSpPr>
      <dsp:spPr>
        <a:xfrm>
          <a:off x="4271355" y="774915"/>
          <a:ext cx="703779" cy="4041675"/>
        </a:xfrm>
        <a:custGeom>
          <a:avLst/>
          <a:gdLst/>
          <a:ahLst/>
          <a:cxnLst/>
          <a:rect l="0" t="0" r="0" b="0"/>
          <a:pathLst>
            <a:path>
              <a:moveTo>
                <a:pt x="0" y="0"/>
              </a:moveTo>
              <a:lnTo>
                <a:pt x="0" y="4041675"/>
              </a:lnTo>
              <a:lnTo>
                <a:pt x="703779" y="404167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4B0275-2E79-4936-B6F1-36A94EFA55DA}">
      <dsp:nvSpPr>
        <dsp:cNvPr id="0" name=""/>
        <dsp:cNvSpPr/>
      </dsp:nvSpPr>
      <dsp:spPr>
        <a:xfrm>
          <a:off x="4975135" y="4429133"/>
          <a:ext cx="2005307" cy="77491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Προηγηθέν Έλκος ή Ακρωτηριασμός </a:t>
          </a:r>
        </a:p>
      </dsp:txBody>
      <dsp:txXfrm>
        <a:off x="4997831" y="4451829"/>
        <a:ext cx="1959915" cy="729523"/>
      </dsp:txXfrm>
    </dsp:sp>
    <dsp:sp modelId="{A91D6C3F-4849-4BF7-A0ED-E0F753570E0E}">
      <dsp:nvSpPr>
        <dsp:cNvPr id="0" name=""/>
        <dsp:cNvSpPr/>
      </dsp:nvSpPr>
      <dsp:spPr>
        <a:xfrm>
          <a:off x="4271355" y="774915"/>
          <a:ext cx="657867" cy="4970364"/>
        </a:xfrm>
        <a:custGeom>
          <a:avLst/>
          <a:gdLst/>
          <a:ahLst/>
          <a:cxnLst/>
          <a:rect l="0" t="0" r="0" b="0"/>
          <a:pathLst>
            <a:path>
              <a:moveTo>
                <a:pt x="0" y="0"/>
              </a:moveTo>
              <a:lnTo>
                <a:pt x="0" y="4970364"/>
              </a:lnTo>
              <a:lnTo>
                <a:pt x="657867" y="4970364"/>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2AA7E3-5AC2-41A4-BF76-A54419646A5B}">
      <dsp:nvSpPr>
        <dsp:cNvPr id="0" name=""/>
        <dsp:cNvSpPr/>
      </dsp:nvSpPr>
      <dsp:spPr>
        <a:xfrm>
          <a:off x="4929223" y="5357822"/>
          <a:ext cx="2382883" cy="77491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Δυσκαμψία Αρθρώσεων </a:t>
          </a:r>
        </a:p>
      </dsp:txBody>
      <dsp:txXfrm>
        <a:off x="4951919" y="5380518"/>
        <a:ext cx="2337491" cy="72952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CC313-BBE1-4161-89C1-314E4DB36265}">
      <dsp:nvSpPr>
        <dsp:cNvPr id="0" name=""/>
        <dsp:cNvSpPr/>
      </dsp:nvSpPr>
      <dsp:spPr>
        <a:xfrm>
          <a:off x="44438" y="965484"/>
          <a:ext cx="2249351" cy="185524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44550">
            <a:lnSpc>
              <a:spcPct val="90000"/>
            </a:lnSpc>
            <a:spcBef>
              <a:spcPct val="0"/>
            </a:spcBef>
            <a:spcAft>
              <a:spcPct val="15000"/>
            </a:spcAft>
            <a:buChar char="••"/>
          </a:pPr>
          <a:r>
            <a:rPr lang="el-GR" sz="1900" b="1" kern="1200" dirty="0">
              <a:latin typeface="Comic Sans MS" pitchFamily="66" charset="0"/>
            </a:rPr>
            <a:t>αισθητική &amp; κινητική νευροπάθεια </a:t>
          </a:r>
          <a:endParaRPr lang="el-GR" sz="1900" kern="1200" dirty="0"/>
        </a:p>
      </dsp:txBody>
      <dsp:txXfrm>
        <a:off x="87132" y="1008178"/>
        <a:ext cx="2163963" cy="1372304"/>
      </dsp:txXfrm>
    </dsp:sp>
    <dsp:sp modelId="{64724439-8550-42B1-A5EF-E79D78B6E1A0}">
      <dsp:nvSpPr>
        <dsp:cNvPr id="0" name=""/>
        <dsp:cNvSpPr/>
      </dsp:nvSpPr>
      <dsp:spPr>
        <a:xfrm>
          <a:off x="1428771" y="1214442"/>
          <a:ext cx="2559064" cy="2559064"/>
        </a:xfrm>
        <a:prstGeom prst="leftCircularArrow">
          <a:avLst>
            <a:gd name="adj1" fmla="val 3459"/>
            <a:gd name="adj2" fmla="val 428729"/>
            <a:gd name="adj3" fmla="val 2204240"/>
            <a:gd name="adj4" fmla="val 9024489"/>
            <a:gd name="adj5" fmla="val 4035"/>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D5273A5B-44B2-4FA1-B5F9-164CD20F2254}">
      <dsp:nvSpPr>
        <dsp:cNvPr id="0" name=""/>
        <dsp:cNvSpPr/>
      </dsp:nvSpPr>
      <dsp:spPr>
        <a:xfrm>
          <a:off x="544293" y="2423176"/>
          <a:ext cx="1999423" cy="795104"/>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l-GR" sz="3600" b="1" kern="1200" dirty="0">
              <a:latin typeface="Comic Sans MS" pitchFamily="66" charset="0"/>
            </a:rPr>
            <a:t>1</a:t>
          </a:r>
        </a:p>
      </dsp:txBody>
      <dsp:txXfrm>
        <a:off x="567581" y="2446464"/>
        <a:ext cx="1952847" cy="748528"/>
      </dsp:txXfrm>
    </dsp:sp>
    <dsp:sp modelId="{894FDF31-4F94-4118-89E3-EA6432804523}">
      <dsp:nvSpPr>
        <dsp:cNvPr id="0" name=""/>
        <dsp:cNvSpPr/>
      </dsp:nvSpPr>
      <dsp:spPr>
        <a:xfrm>
          <a:off x="2965202" y="965484"/>
          <a:ext cx="2249351" cy="185524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l-GR" sz="1800" kern="1200" dirty="0"/>
            <a:t> </a:t>
          </a:r>
          <a:r>
            <a:rPr lang="el-GR" sz="1800" b="1" kern="1200" dirty="0">
              <a:solidFill>
                <a:schemeClr val="tx1"/>
              </a:solidFill>
              <a:latin typeface="Comic Sans MS" pitchFamily="66" charset="0"/>
            </a:rPr>
            <a:t>νευροπάθεια αυτόνομου νευρικού συστήματος </a:t>
          </a:r>
          <a:endParaRPr lang="el-GR" sz="2000" b="1" kern="1200" dirty="0">
            <a:solidFill>
              <a:schemeClr val="tx1"/>
            </a:solidFill>
            <a:latin typeface="Comic Sans MS" pitchFamily="66" charset="0"/>
          </a:endParaRPr>
        </a:p>
      </dsp:txBody>
      <dsp:txXfrm>
        <a:off x="3007896" y="1405731"/>
        <a:ext cx="2163963" cy="1372304"/>
      </dsp:txXfrm>
    </dsp:sp>
    <dsp:sp modelId="{94FC5A7B-A68B-4C1F-9360-99254ED891FC}">
      <dsp:nvSpPr>
        <dsp:cNvPr id="0" name=""/>
        <dsp:cNvSpPr/>
      </dsp:nvSpPr>
      <dsp:spPr>
        <a:xfrm>
          <a:off x="4429160" y="-71432"/>
          <a:ext cx="2846481" cy="2846481"/>
        </a:xfrm>
        <a:prstGeom prst="circularArrow">
          <a:avLst>
            <a:gd name="adj1" fmla="val 3110"/>
            <a:gd name="adj2" fmla="val 382261"/>
            <a:gd name="adj3" fmla="val 19442228"/>
            <a:gd name="adj4" fmla="val 12575511"/>
            <a:gd name="adj5" fmla="val 3628"/>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5E2C0E80-89B1-49EE-A016-899300B7AEEC}">
      <dsp:nvSpPr>
        <dsp:cNvPr id="0" name=""/>
        <dsp:cNvSpPr/>
      </dsp:nvSpPr>
      <dsp:spPr>
        <a:xfrm>
          <a:off x="3465058" y="567932"/>
          <a:ext cx="1999423" cy="795104"/>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l-GR" sz="3600" b="1" kern="1200" dirty="0">
              <a:latin typeface="Comic Sans MS" pitchFamily="66" charset="0"/>
            </a:rPr>
            <a:t>2</a:t>
          </a:r>
        </a:p>
      </dsp:txBody>
      <dsp:txXfrm>
        <a:off x="3488346" y="591220"/>
        <a:ext cx="1952847" cy="748528"/>
      </dsp:txXfrm>
    </dsp:sp>
    <dsp:sp modelId="{16FCFD50-5DD1-44AD-B830-C44AF159C148}">
      <dsp:nvSpPr>
        <dsp:cNvPr id="0" name=""/>
        <dsp:cNvSpPr/>
      </dsp:nvSpPr>
      <dsp:spPr>
        <a:xfrm>
          <a:off x="5885966" y="965484"/>
          <a:ext cx="2249351" cy="185524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44550">
            <a:lnSpc>
              <a:spcPct val="90000"/>
            </a:lnSpc>
            <a:spcBef>
              <a:spcPct val="0"/>
            </a:spcBef>
            <a:spcAft>
              <a:spcPct val="15000"/>
            </a:spcAft>
            <a:buChar char="••"/>
          </a:pPr>
          <a:r>
            <a:rPr lang="el-GR" sz="1900" b="1" kern="1200" dirty="0">
              <a:latin typeface="Comic Sans MS" pitchFamily="66" charset="0"/>
            </a:rPr>
            <a:t>περιφερική αρτηριοπάθεια</a:t>
          </a:r>
          <a:endParaRPr lang="el-GR" sz="2000" b="1" kern="1200" dirty="0">
            <a:latin typeface="Comic Sans MS" pitchFamily="66" charset="0"/>
          </a:endParaRPr>
        </a:p>
      </dsp:txBody>
      <dsp:txXfrm>
        <a:off x="5928660" y="1008178"/>
        <a:ext cx="2163963" cy="1372304"/>
      </dsp:txXfrm>
    </dsp:sp>
    <dsp:sp modelId="{50C1102C-4A2C-4377-ABC2-255F2F524222}">
      <dsp:nvSpPr>
        <dsp:cNvPr id="0" name=""/>
        <dsp:cNvSpPr/>
      </dsp:nvSpPr>
      <dsp:spPr>
        <a:xfrm>
          <a:off x="6357990" y="2571766"/>
          <a:ext cx="1999423" cy="795104"/>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l-GR" sz="3600" b="1" kern="1200" dirty="0">
              <a:latin typeface="Comic Sans MS" pitchFamily="66" charset="0"/>
            </a:rPr>
            <a:t>3</a:t>
          </a:r>
          <a:r>
            <a:rPr lang="el-GR" sz="3600" kern="1200" dirty="0"/>
            <a:t> </a:t>
          </a:r>
        </a:p>
      </dsp:txBody>
      <dsp:txXfrm>
        <a:off x="6381278" y="2595054"/>
        <a:ext cx="1952847" cy="7485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CC313-BBE1-4161-89C1-314E4DB36265}">
      <dsp:nvSpPr>
        <dsp:cNvPr id="0" name=""/>
        <dsp:cNvSpPr/>
      </dsp:nvSpPr>
      <dsp:spPr>
        <a:xfrm>
          <a:off x="44438" y="965484"/>
          <a:ext cx="2249351" cy="185524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44550">
            <a:lnSpc>
              <a:spcPct val="90000"/>
            </a:lnSpc>
            <a:spcBef>
              <a:spcPct val="0"/>
            </a:spcBef>
            <a:spcAft>
              <a:spcPct val="15000"/>
            </a:spcAft>
            <a:buChar char="••"/>
          </a:pPr>
          <a:r>
            <a:rPr lang="el-GR" sz="1900" b="1" kern="1200" dirty="0">
              <a:latin typeface="Comic Sans MS" pitchFamily="66" charset="0"/>
            </a:rPr>
            <a:t>αισθητική &amp; κινητική νευροπάθεια </a:t>
          </a:r>
          <a:endParaRPr lang="el-GR" sz="1900" kern="1200" dirty="0"/>
        </a:p>
      </dsp:txBody>
      <dsp:txXfrm>
        <a:off x="87132" y="1008178"/>
        <a:ext cx="2163963" cy="1372304"/>
      </dsp:txXfrm>
    </dsp:sp>
    <dsp:sp modelId="{64724439-8550-42B1-A5EF-E79D78B6E1A0}">
      <dsp:nvSpPr>
        <dsp:cNvPr id="0" name=""/>
        <dsp:cNvSpPr/>
      </dsp:nvSpPr>
      <dsp:spPr>
        <a:xfrm>
          <a:off x="1428771" y="1214442"/>
          <a:ext cx="2559064" cy="2559064"/>
        </a:xfrm>
        <a:prstGeom prst="leftCircularArrow">
          <a:avLst>
            <a:gd name="adj1" fmla="val 3459"/>
            <a:gd name="adj2" fmla="val 428729"/>
            <a:gd name="adj3" fmla="val 2204240"/>
            <a:gd name="adj4" fmla="val 9024489"/>
            <a:gd name="adj5" fmla="val 4035"/>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D5273A5B-44B2-4FA1-B5F9-164CD20F2254}">
      <dsp:nvSpPr>
        <dsp:cNvPr id="0" name=""/>
        <dsp:cNvSpPr/>
      </dsp:nvSpPr>
      <dsp:spPr>
        <a:xfrm>
          <a:off x="544293" y="2423176"/>
          <a:ext cx="1999423" cy="795104"/>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l-GR" sz="3600" b="1" kern="1200" dirty="0">
              <a:latin typeface="Comic Sans MS" pitchFamily="66" charset="0"/>
            </a:rPr>
            <a:t>1</a:t>
          </a:r>
        </a:p>
      </dsp:txBody>
      <dsp:txXfrm>
        <a:off x="567581" y="2446464"/>
        <a:ext cx="1952847" cy="748528"/>
      </dsp:txXfrm>
    </dsp:sp>
    <dsp:sp modelId="{894FDF31-4F94-4118-89E3-EA6432804523}">
      <dsp:nvSpPr>
        <dsp:cNvPr id="0" name=""/>
        <dsp:cNvSpPr/>
      </dsp:nvSpPr>
      <dsp:spPr>
        <a:xfrm>
          <a:off x="2965202" y="965484"/>
          <a:ext cx="2249351" cy="185524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l-GR" sz="1800" kern="1200" dirty="0"/>
            <a:t> </a:t>
          </a:r>
          <a:r>
            <a:rPr lang="el-GR" sz="1800" b="1" kern="1200" dirty="0">
              <a:solidFill>
                <a:schemeClr val="tx1"/>
              </a:solidFill>
              <a:latin typeface="Comic Sans MS" pitchFamily="66" charset="0"/>
            </a:rPr>
            <a:t>νευροπάθεια αυτόνομου νευρικού συστήματος </a:t>
          </a:r>
          <a:endParaRPr lang="el-GR" sz="2000" b="1" kern="1200" dirty="0">
            <a:solidFill>
              <a:schemeClr val="tx1"/>
            </a:solidFill>
            <a:latin typeface="Comic Sans MS" pitchFamily="66" charset="0"/>
          </a:endParaRPr>
        </a:p>
      </dsp:txBody>
      <dsp:txXfrm>
        <a:off x="3007896" y="1405731"/>
        <a:ext cx="2163963" cy="1372304"/>
      </dsp:txXfrm>
    </dsp:sp>
    <dsp:sp modelId="{94FC5A7B-A68B-4C1F-9360-99254ED891FC}">
      <dsp:nvSpPr>
        <dsp:cNvPr id="0" name=""/>
        <dsp:cNvSpPr/>
      </dsp:nvSpPr>
      <dsp:spPr>
        <a:xfrm>
          <a:off x="4429160" y="-71432"/>
          <a:ext cx="2846481" cy="2846481"/>
        </a:xfrm>
        <a:prstGeom prst="circularArrow">
          <a:avLst>
            <a:gd name="adj1" fmla="val 3110"/>
            <a:gd name="adj2" fmla="val 382261"/>
            <a:gd name="adj3" fmla="val 19442228"/>
            <a:gd name="adj4" fmla="val 12575511"/>
            <a:gd name="adj5" fmla="val 3628"/>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5E2C0E80-89B1-49EE-A016-899300B7AEEC}">
      <dsp:nvSpPr>
        <dsp:cNvPr id="0" name=""/>
        <dsp:cNvSpPr/>
      </dsp:nvSpPr>
      <dsp:spPr>
        <a:xfrm>
          <a:off x="3465058" y="567932"/>
          <a:ext cx="1999423" cy="795104"/>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l-GR" sz="3600" b="1" kern="1200" dirty="0">
              <a:latin typeface="Comic Sans MS" pitchFamily="66" charset="0"/>
            </a:rPr>
            <a:t>2</a:t>
          </a:r>
        </a:p>
      </dsp:txBody>
      <dsp:txXfrm>
        <a:off x="3488346" y="591220"/>
        <a:ext cx="1952847" cy="748528"/>
      </dsp:txXfrm>
    </dsp:sp>
    <dsp:sp modelId="{16FCFD50-5DD1-44AD-B830-C44AF159C148}">
      <dsp:nvSpPr>
        <dsp:cNvPr id="0" name=""/>
        <dsp:cNvSpPr/>
      </dsp:nvSpPr>
      <dsp:spPr>
        <a:xfrm>
          <a:off x="5885966" y="965484"/>
          <a:ext cx="2249351" cy="185524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44550">
            <a:lnSpc>
              <a:spcPct val="90000"/>
            </a:lnSpc>
            <a:spcBef>
              <a:spcPct val="0"/>
            </a:spcBef>
            <a:spcAft>
              <a:spcPct val="15000"/>
            </a:spcAft>
            <a:buChar char="••"/>
          </a:pPr>
          <a:r>
            <a:rPr lang="el-GR" sz="1900" b="1" kern="1200" dirty="0">
              <a:latin typeface="Comic Sans MS" pitchFamily="66" charset="0"/>
            </a:rPr>
            <a:t>περιφερική αρτηριοπάθεια</a:t>
          </a:r>
          <a:endParaRPr lang="el-GR" sz="2000" b="1" kern="1200" dirty="0">
            <a:latin typeface="Comic Sans MS" pitchFamily="66" charset="0"/>
          </a:endParaRPr>
        </a:p>
      </dsp:txBody>
      <dsp:txXfrm>
        <a:off x="5928660" y="1008178"/>
        <a:ext cx="2163963" cy="1372304"/>
      </dsp:txXfrm>
    </dsp:sp>
    <dsp:sp modelId="{50C1102C-4A2C-4377-ABC2-255F2F524222}">
      <dsp:nvSpPr>
        <dsp:cNvPr id="0" name=""/>
        <dsp:cNvSpPr/>
      </dsp:nvSpPr>
      <dsp:spPr>
        <a:xfrm>
          <a:off x="6357990" y="2571766"/>
          <a:ext cx="1999423" cy="795104"/>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l-GR" sz="3600" b="1" kern="1200" dirty="0">
              <a:latin typeface="Comic Sans MS" pitchFamily="66" charset="0"/>
            </a:rPr>
            <a:t>3</a:t>
          </a:r>
          <a:r>
            <a:rPr lang="el-GR" sz="3600" kern="1200" dirty="0"/>
            <a:t> </a:t>
          </a:r>
        </a:p>
      </dsp:txBody>
      <dsp:txXfrm>
        <a:off x="6381278" y="2595054"/>
        <a:ext cx="1952847" cy="74852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9BC61-FB3A-4BE2-8FED-0B6323B68B4E}">
      <dsp:nvSpPr>
        <dsp:cNvPr id="0" name=""/>
        <dsp:cNvSpPr/>
      </dsp:nvSpPr>
      <dsp:spPr>
        <a:xfrm>
          <a:off x="2406" y="874029"/>
          <a:ext cx="2932330" cy="1172932"/>
        </a:xfrm>
        <a:prstGeom prst="chevron">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l-GR" sz="2000" b="1" kern="1200" dirty="0">
              <a:solidFill>
                <a:schemeClr val="tx1"/>
              </a:solidFill>
              <a:latin typeface="Comic Sans MS" pitchFamily="66" charset="0"/>
            </a:rPr>
            <a:t>Δυσμενές περιβάλλον</a:t>
          </a:r>
        </a:p>
      </dsp:txBody>
      <dsp:txXfrm>
        <a:off x="588872" y="874029"/>
        <a:ext cx="1759398" cy="1172932"/>
      </dsp:txXfrm>
    </dsp:sp>
    <dsp:sp modelId="{C2703615-DBAA-4203-98A0-FED1898DD32D}">
      <dsp:nvSpPr>
        <dsp:cNvPr id="0" name=""/>
        <dsp:cNvSpPr/>
      </dsp:nvSpPr>
      <dsp:spPr>
        <a:xfrm>
          <a:off x="2641503" y="874029"/>
          <a:ext cx="2932330" cy="1172932"/>
        </a:xfrm>
        <a:prstGeom prst="chevron">
          <a:avLst/>
        </a:prstGeom>
        <a:solidFill>
          <a:schemeClr val="accent4">
            <a:hueOff val="609020"/>
            <a:satOff val="-10536"/>
            <a:lumOff val="-225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l-GR" sz="2000" b="1" kern="1200" dirty="0">
              <a:solidFill>
                <a:schemeClr val="tx1"/>
              </a:solidFill>
              <a:latin typeface="Comic Sans MS" pitchFamily="66" charset="0"/>
            </a:rPr>
            <a:t>Τραύμα</a:t>
          </a:r>
        </a:p>
      </dsp:txBody>
      <dsp:txXfrm>
        <a:off x="3227969" y="874029"/>
        <a:ext cx="1759398" cy="1172932"/>
      </dsp:txXfrm>
    </dsp:sp>
    <dsp:sp modelId="{07391B8B-8B27-4A6A-AF71-DA4D425DA4D7}">
      <dsp:nvSpPr>
        <dsp:cNvPr id="0" name=""/>
        <dsp:cNvSpPr/>
      </dsp:nvSpPr>
      <dsp:spPr>
        <a:xfrm>
          <a:off x="5283007" y="884398"/>
          <a:ext cx="2932330" cy="1172932"/>
        </a:xfrm>
        <a:prstGeom prst="chevron">
          <a:avLst/>
        </a:prstGeom>
        <a:solidFill>
          <a:schemeClr val="accent4">
            <a:hueOff val="1218040"/>
            <a:satOff val="-21072"/>
            <a:lumOff val="-451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l-GR" sz="1800" b="1" kern="1200" dirty="0">
              <a:solidFill>
                <a:schemeClr val="tx1"/>
              </a:solidFill>
              <a:latin typeface="Comic Sans MS" pitchFamily="66" charset="0"/>
            </a:rPr>
            <a:t>Νευροπαθητικό </a:t>
          </a:r>
        </a:p>
        <a:p>
          <a:pPr lvl="0" algn="ctr" defTabSz="800100">
            <a:lnSpc>
              <a:spcPct val="90000"/>
            </a:lnSpc>
            <a:spcBef>
              <a:spcPct val="0"/>
            </a:spcBef>
            <a:spcAft>
              <a:spcPct val="35000"/>
            </a:spcAft>
          </a:pPr>
          <a:r>
            <a:rPr lang="el-GR" sz="1800" b="1" kern="1200" dirty="0">
              <a:solidFill>
                <a:schemeClr val="tx1"/>
              </a:solidFill>
              <a:latin typeface="Comic Sans MS" pitchFamily="66" charset="0"/>
            </a:rPr>
            <a:t>Νευροϊσχαιμικό έλκος </a:t>
          </a:r>
        </a:p>
      </dsp:txBody>
      <dsp:txXfrm>
        <a:off x="5869473" y="884398"/>
        <a:ext cx="1759398" cy="117293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DD40B-E070-43E0-983A-E221FD0C3F1A}">
      <dsp:nvSpPr>
        <dsp:cNvPr id="0" name=""/>
        <dsp:cNvSpPr/>
      </dsp:nvSpPr>
      <dsp:spPr>
        <a:xfrm>
          <a:off x="1759326" y="1050"/>
          <a:ext cx="3339395" cy="240238"/>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Σακχαρώδης Διαβήτης </a:t>
          </a:r>
        </a:p>
      </dsp:txBody>
      <dsp:txXfrm>
        <a:off x="1766362" y="8086"/>
        <a:ext cx="3325323" cy="226166"/>
      </dsp:txXfrm>
    </dsp:sp>
    <dsp:sp modelId="{B1C83C46-79E2-4F43-97D0-4B64C0B09794}">
      <dsp:nvSpPr>
        <dsp:cNvPr id="0" name=""/>
        <dsp:cNvSpPr/>
      </dsp:nvSpPr>
      <dsp:spPr>
        <a:xfrm rot="5400000">
          <a:off x="3365410" y="202978"/>
          <a:ext cx="237669" cy="356510"/>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l-GR" sz="900" kern="1200"/>
        </a:p>
      </dsp:txBody>
      <dsp:txXfrm rot="-5400000">
        <a:off x="3377292" y="262399"/>
        <a:ext cx="213906" cy="166368"/>
      </dsp:txXfrm>
    </dsp:sp>
    <dsp:sp modelId="{97D9EFA1-4EE7-453E-9D7D-F1627A95A7DE}">
      <dsp:nvSpPr>
        <dsp:cNvPr id="0" name=""/>
        <dsp:cNvSpPr/>
      </dsp:nvSpPr>
      <dsp:spPr>
        <a:xfrm>
          <a:off x="2276017" y="521178"/>
          <a:ext cx="2576070" cy="471815"/>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Υπεργλυκαιμία</a:t>
          </a:r>
          <a:r>
            <a:rPr lang="el-GR" sz="1800" kern="1200" dirty="0">
              <a:latin typeface="Comic Sans MS" pitchFamily="66" charset="0"/>
            </a:rPr>
            <a:t> </a:t>
          </a:r>
        </a:p>
      </dsp:txBody>
      <dsp:txXfrm>
        <a:off x="2289836" y="534997"/>
        <a:ext cx="2548432" cy="444177"/>
      </dsp:txXfrm>
    </dsp:sp>
    <dsp:sp modelId="{A2098486-C29A-4BCB-9949-C71C86BFA454}">
      <dsp:nvSpPr>
        <dsp:cNvPr id="0" name=""/>
        <dsp:cNvSpPr/>
      </dsp:nvSpPr>
      <dsp:spPr>
        <a:xfrm rot="5092614">
          <a:off x="3500004" y="986568"/>
          <a:ext cx="193425" cy="269721"/>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l-GR" sz="700" kern="1200"/>
        </a:p>
      </dsp:txBody>
      <dsp:txXfrm rot="-5400000">
        <a:off x="3513210" y="1024831"/>
        <a:ext cx="161833" cy="135398"/>
      </dsp:txXfrm>
    </dsp:sp>
    <dsp:sp modelId="{9525EADC-A2E6-48A6-B499-C04BDAB88BC5}">
      <dsp:nvSpPr>
        <dsp:cNvPr id="0" name=""/>
        <dsp:cNvSpPr/>
      </dsp:nvSpPr>
      <dsp:spPr>
        <a:xfrm>
          <a:off x="2144201" y="1249864"/>
          <a:ext cx="2970415" cy="472414"/>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Α </a:t>
          </a:r>
          <a:r>
            <a:rPr lang="en-US" sz="1800" b="1" kern="1200" dirty="0">
              <a:latin typeface="Comic Sans MS" pitchFamily="66" charset="0"/>
            </a:rPr>
            <a:t>G E s</a:t>
          </a:r>
          <a:endParaRPr lang="el-GR" sz="1800" b="1" kern="1200" dirty="0">
            <a:latin typeface="Comic Sans MS" pitchFamily="66" charset="0"/>
          </a:endParaRPr>
        </a:p>
      </dsp:txBody>
      <dsp:txXfrm>
        <a:off x="2158038" y="1263701"/>
        <a:ext cx="2942741" cy="4447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565B2-AD96-4079-AD7D-C74631E4E020}">
      <dsp:nvSpPr>
        <dsp:cNvPr id="0" name=""/>
        <dsp:cNvSpPr/>
      </dsp:nvSpPr>
      <dsp:spPr>
        <a:xfrm>
          <a:off x="3861" y="61938"/>
          <a:ext cx="3376584" cy="3376584"/>
        </a:xfrm>
        <a:prstGeom prst="ellipse">
          <a:avLst/>
        </a:prstGeom>
        <a:solidFill>
          <a:schemeClr val="accent6">
            <a:shade val="80000"/>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185825" tIns="25400" rIns="185825" bIns="25400" numCol="1" spcCol="1270" anchor="ctr" anchorCtr="0">
          <a:noAutofit/>
        </a:bodyPr>
        <a:lstStyle/>
        <a:p>
          <a:pPr lvl="0" algn="ctr" defTabSz="889000">
            <a:lnSpc>
              <a:spcPct val="90000"/>
            </a:lnSpc>
            <a:spcBef>
              <a:spcPct val="0"/>
            </a:spcBef>
            <a:spcAft>
              <a:spcPct val="35000"/>
            </a:spcAft>
          </a:pPr>
          <a:r>
            <a:rPr lang="el-GR" sz="2000" b="1" kern="1200" dirty="0">
              <a:latin typeface="Comic Sans MS" pitchFamily="66" charset="0"/>
            </a:rPr>
            <a:t>Σφυροδακτυλία </a:t>
          </a:r>
        </a:p>
      </dsp:txBody>
      <dsp:txXfrm>
        <a:off x="498350" y="556427"/>
        <a:ext cx="2387606" cy="2387606"/>
      </dsp:txXfrm>
    </dsp:sp>
    <dsp:sp modelId="{CB5FF590-3170-461C-B652-7042A4E66F7E}">
      <dsp:nvSpPr>
        <dsp:cNvPr id="0" name=""/>
        <dsp:cNvSpPr/>
      </dsp:nvSpPr>
      <dsp:spPr>
        <a:xfrm>
          <a:off x="2705128" y="61938"/>
          <a:ext cx="3376584" cy="3376584"/>
        </a:xfrm>
        <a:prstGeom prst="ellipse">
          <a:avLst/>
        </a:prstGeom>
        <a:solidFill>
          <a:schemeClr val="accent6">
            <a:shade val="80000"/>
            <a:alpha val="50000"/>
            <a:hueOff val="-28"/>
            <a:satOff val="-264"/>
            <a:lumOff val="1855"/>
            <a:alphaOff val="15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185825" tIns="25400" rIns="185825" bIns="25400" numCol="1" spcCol="1270" anchor="ctr" anchorCtr="0">
          <a:noAutofit/>
        </a:bodyPr>
        <a:lstStyle/>
        <a:p>
          <a:pPr lvl="0" algn="ctr" defTabSz="889000">
            <a:lnSpc>
              <a:spcPct val="90000"/>
            </a:lnSpc>
            <a:spcBef>
              <a:spcPct val="0"/>
            </a:spcBef>
            <a:spcAft>
              <a:spcPct val="35000"/>
            </a:spcAft>
          </a:pPr>
          <a:r>
            <a:rPr lang="el-GR" sz="2000" b="1" kern="1200" dirty="0">
              <a:latin typeface="Comic Sans MS" pitchFamily="66" charset="0"/>
            </a:rPr>
            <a:t>Γαμψοδακτυλία </a:t>
          </a:r>
        </a:p>
      </dsp:txBody>
      <dsp:txXfrm>
        <a:off x="3199617" y="556427"/>
        <a:ext cx="2387606" cy="2387606"/>
      </dsp:txXfrm>
    </dsp:sp>
    <dsp:sp modelId="{22FB565E-405A-4565-83E7-06ACC783B61F}">
      <dsp:nvSpPr>
        <dsp:cNvPr id="0" name=""/>
        <dsp:cNvSpPr/>
      </dsp:nvSpPr>
      <dsp:spPr>
        <a:xfrm>
          <a:off x="5406396" y="61938"/>
          <a:ext cx="3376584" cy="3376584"/>
        </a:xfrm>
        <a:prstGeom prst="ellipse">
          <a:avLst/>
        </a:prstGeom>
        <a:solidFill>
          <a:schemeClr val="accent6">
            <a:shade val="80000"/>
            <a:alpha val="50000"/>
            <a:hueOff val="-57"/>
            <a:satOff val="-528"/>
            <a:lumOff val="3709"/>
            <a:alphaOff val="3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185825" tIns="25400" rIns="185825" bIns="25400" numCol="1" spcCol="1270" anchor="ctr" anchorCtr="0">
          <a:noAutofit/>
        </a:bodyPr>
        <a:lstStyle/>
        <a:p>
          <a:pPr lvl="0" algn="ctr" defTabSz="889000">
            <a:lnSpc>
              <a:spcPct val="90000"/>
            </a:lnSpc>
            <a:spcBef>
              <a:spcPct val="0"/>
            </a:spcBef>
            <a:spcAft>
              <a:spcPct val="35000"/>
            </a:spcAft>
          </a:pPr>
          <a:r>
            <a:rPr lang="el-GR" sz="2000" b="1" kern="1200" dirty="0">
              <a:latin typeface="Comic Sans MS" pitchFamily="66" charset="0"/>
            </a:rPr>
            <a:t>Βλαισός μέγας δάκτυλος</a:t>
          </a:r>
        </a:p>
      </dsp:txBody>
      <dsp:txXfrm>
        <a:off x="5900885" y="556427"/>
        <a:ext cx="2387606" cy="23876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F45FD-9D13-43BE-8AE1-6A3459A322D4}">
      <dsp:nvSpPr>
        <dsp:cNvPr id="0" name=""/>
        <dsp:cNvSpPr/>
      </dsp:nvSpPr>
      <dsp:spPr>
        <a:xfrm>
          <a:off x="142877" y="719"/>
          <a:ext cx="2777396" cy="2777396"/>
        </a:xfrm>
        <a:prstGeom prst="ellipse">
          <a:avLst/>
        </a:prstGeom>
        <a:solidFill>
          <a:schemeClr val="accent6">
            <a:shade val="80000"/>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152849" tIns="25400" rIns="152849" bIns="25400" numCol="1" spcCol="1270" anchor="ctr" anchorCtr="0">
          <a:noAutofit/>
        </a:bodyPr>
        <a:lstStyle/>
        <a:p>
          <a:pPr lvl="0" algn="ctr" defTabSz="889000">
            <a:lnSpc>
              <a:spcPct val="90000"/>
            </a:lnSpc>
            <a:spcBef>
              <a:spcPct val="0"/>
            </a:spcBef>
            <a:spcAft>
              <a:spcPct val="35000"/>
            </a:spcAft>
          </a:pPr>
          <a:r>
            <a:rPr lang="en-US" sz="2000" b="1" kern="1200" dirty="0">
              <a:latin typeface="Comic Sans MS" pitchFamily="66" charset="0"/>
            </a:rPr>
            <a:t>Charcot </a:t>
          </a:r>
          <a:endParaRPr lang="el-GR" sz="2000" b="1" kern="1200" dirty="0">
            <a:latin typeface="Comic Sans MS" pitchFamily="66" charset="0"/>
          </a:endParaRPr>
        </a:p>
      </dsp:txBody>
      <dsp:txXfrm>
        <a:off x="549617" y="407459"/>
        <a:ext cx="1963916" cy="1963916"/>
      </dsp:txXfrm>
    </dsp:sp>
    <dsp:sp modelId="{F56FE3F5-38DF-44D7-9F92-1FBF96ECA1B9}">
      <dsp:nvSpPr>
        <dsp:cNvPr id="0" name=""/>
        <dsp:cNvSpPr/>
      </dsp:nvSpPr>
      <dsp:spPr>
        <a:xfrm>
          <a:off x="2615499" y="359"/>
          <a:ext cx="2777396" cy="2777396"/>
        </a:xfrm>
        <a:prstGeom prst="ellipse">
          <a:avLst/>
        </a:prstGeom>
        <a:solidFill>
          <a:schemeClr val="accent6">
            <a:shade val="80000"/>
            <a:alpha val="50000"/>
            <a:hueOff val="-57"/>
            <a:satOff val="-528"/>
            <a:lumOff val="3709"/>
            <a:alphaOff val="3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152849" tIns="22860" rIns="152849" bIns="2286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Δυσκαμψία αρθρώσεων                    (συμπεριλαμβά-νοντας και τον δύσκαμπτο μέγα δάκτυλο) </a:t>
          </a:r>
        </a:p>
      </dsp:txBody>
      <dsp:txXfrm>
        <a:off x="3022239" y="407099"/>
        <a:ext cx="1963916" cy="196391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6606C-39FC-48B1-8866-18D576345980}">
      <dsp:nvSpPr>
        <dsp:cNvPr id="0" name=""/>
        <dsp:cNvSpPr/>
      </dsp:nvSpPr>
      <dsp:spPr>
        <a:xfrm rot="10800000">
          <a:off x="192651" y="0"/>
          <a:ext cx="8094180" cy="865721"/>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  Νόσος του  Διαβήτη    </a:t>
          </a:r>
        </a:p>
      </dsp:txBody>
      <dsp:txXfrm rot="10800000">
        <a:off x="409081" y="0"/>
        <a:ext cx="7877750" cy="865721"/>
      </dsp:txXfrm>
    </dsp:sp>
    <dsp:sp modelId="{DF616FE3-A3C5-44D9-91E1-5768E864E11A}">
      <dsp:nvSpPr>
        <dsp:cNvPr id="0" name=""/>
        <dsp:cNvSpPr/>
      </dsp:nvSpPr>
      <dsp:spPr>
        <a:xfrm>
          <a:off x="9750" y="18577"/>
          <a:ext cx="1209795" cy="886537"/>
        </a:xfrm>
        <a:prstGeom prst="ellipse">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88F3643-F360-435D-A1D1-9B1AD23FB9B1}">
      <dsp:nvSpPr>
        <dsp:cNvPr id="0" name=""/>
        <dsp:cNvSpPr/>
      </dsp:nvSpPr>
      <dsp:spPr>
        <a:xfrm rot="10800000">
          <a:off x="345123" y="1152430"/>
          <a:ext cx="7953750" cy="97099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Διαβητικό  Πόδι </a:t>
          </a:r>
        </a:p>
      </dsp:txBody>
      <dsp:txXfrm rot="10800000">
        <a:off x="587872" y="1152430"/>
        <a:ext cx="7711001" cy="970997"/>
      </dsp:txXfrm>
    </dsp:sp>
    <dsp:sp modelId="{3971779B-661B-4E4D-B686-1776EFD9AE0A}">
      <dsp:nvSpPr>
        <dsp:cNvPr id="0" name=""/>
        <dsp:cNvSpPr/>
      </dsp:nvSpPr>
      <dsp:spPr>
        <a:xfrm>
          <a:off x="18935" y="1206504"/>
          <a:ext cx="1130734" cy="886023"/>
        </a:xfrm>
        <a:prstGeom prst="ellipse">
          <a:avLst/>
        </a:prstGeom>
        <a:blipFill rotWithShape="0">
          <a:blip xmlns:r="http://schemas.openxmlformats.org/officeDocument/2006/relationships" r:embed="rId2"/>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28FE9B3-2788-4807-B140-9440349AFDDF}">
      <dsp:nvSpPr>
        <dsp:cNvPr id="0" name=""/>
        <dsp:cNvSpPr/>
      </dsp:nvSpPr>
      <dsp:spPr>
        <a:xfrm rot="10800000">
          <a:off x="755980" y="2430668"/>
          <a:ext cx="7530851" cy="88653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63500">
          <a:solidFill>
            <a:srgbClr val="C00000"/>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Διάγνωση - Εκτίμηση - Πρόληψη  </a:t>
          </a:r>
        </a:p>
      </dsp:txBody>
      <dsp:txXfrm rot="10800000">
        <a:off x="977614" y="2430668"/>
        <a:ext cx="7309217" cy="886537"/>
      </dsp:txXfrm>
    </dsp:sp>
    <dsp:sp modelId="{729BC653-2B2C-44AD-A524-60E8FB9D8952}">
      <dsp:nvSpPr>
        <dsp:cNvPr id="0" name=""/>
        <dsp:cNvSpPr/>
      </dsp:nvSpPr>
      <dsp:spPr>
        <a:xfrm>
          <a:off x="37933" y="2375805"/>
          <a:ext cx="1153482" cy="985466"/>
        </a:xfrm>
        <a:prstGeom prst="ellipse">
          <a:avLst/>
        </a:prstGeom>
        <a:blipFill rotWithShape="0">
          <a:blip xmlns:r="http://schemas.openxmlformats.org/officeDocument/2006/relationships" r:embed="rId3"/>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07A370E-4B94-46DF-91EF-F5BCB7399467}">
      <dsp:nvSpPr>
        <dsp:cNvPr id="0" name=""/>
        <dsp:cNvSpPr/>
      </dsp:nvSpPr>
      <dsp:spPr>
        <a:xfrm rot="10800000">
          <a:off x="285715" y="3638169"/>
          <a:ext cx="8072567" cy="88653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      Έγκαιρη Αντιμετώπιση </a:t>
          </a:r>
        </a:p>
      </dsp:txBody>
      <dsp:txXfrm rot="10800000">
        <a:off x="507349" y="3638169"/>
        <a:ext cx="7850933" cy="886537"/>
      </dsp:txXfrm>
    </dsp:sp>
    <dsp:sp modelId="{CC6EDF88-636D-48CB-9A0A-D860AC11F986}">
      <dsp:nvSpPr>
        <dsp:cNvPr id="0" name=""/>
        <dsp:cNvSpPr/>
      </dsp:nvSpPr>
      <dsp:spPr>
        <a:xfrm>
          <a:off x="11470" y="3633147"/>
          <a:ext cx="1145344" cy="844098"/>
        </a:xfrm>
        <a:prstGeom prst="ellipse">
          <a:avLst/>
        </a:prstGeom>
        <a:blipFill rotWithShape="0">
          <a:blip xmlns:r="http://schemas.openxmlformats.org/officeDocument/2006/relationships" r:embed="rId4"/>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6606C-39FC-48B1-8866-18D576345980}">
      <dsp:nvSpPr>
        <dsp:cNvPr id="0" name=""/>
        <dsp:cNvSpPr/>
      </dsp:nvSpPr>
      <dsp:spPr>
        <a:xfrm rot="10800000">
          <a:off x="192651" y="0"/>
          <a:ext cx="8094180" cy="865721"/>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63500">
          <a:solidFill>
            <a:srgbClr val="C00000"/>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  Νόσος του  Διαβήτη    </a:t>
          </a:r>
        </a:p>
      </dsp:txBody>
      <dsp:txXfrm rot="10800000">
        <a:off x="409081" y="0"/>
        <a:ext cx="7877750" cy="865721"/>
      </dsp:txXfrm>
    </dsp:sp>
    <dsp:sp modelId="{DF616FE3-A3C5-44D9-91E1-5768E864E11A}">
      <dsp:nvSpPr>
        <dsp:cNvPr id="0" name=""/>
        <dsp:cNvSpPr/>
      </dsp:nvSpPr>
      <dsp:spPr>
        <a:xfrm>
          <a:off x="9750" y="18577"/>
          <a:ext cx="1209795" cy="886537"/>
        </a:xfrm>
        <a:prstGeom prst="ellipse">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88F3643-F360-435D-A1D1-9B1AD23FB9B1}">
      <dsp:nvSpPr>
        <dsp:cNvPr id="0" name=""/>
        <dsp:cNvSpPr/>
      </dsp:nvSpPr>
      <dsp:spPr>
        <a:xfrm rot="10800000">
          <a:off x="345123" y="1152430"/>
          <a:ext cx="7953750" cy="97099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Διαβητικό  Πόδι </a:t>
          </a:r>
        </a:p>
      </dsp:txBody>
      <dsp:txXfrm rot="10800000">
        <a:off x="587872" y="1152430"/>
        <a:ext cx="7711001" cy="970997"/>
      </dsp:txXfrm>
    </dsp:sp>
    <dsp:sp modelId="{3971779B-661B-4E4D-B686-1776EFD9AE0A}">
      <dsp:nvSpPr>
        <dsp:cNvPr id="0" name=""/>
        <dsp:cNvSpPr/>
      </dsp:nvSpPr>
      <dsp:spPr>
        <a:xfrm>
          <a:off x="18935" y="1206504"/>
          <a:ext cx="1130734" cy="886023"/>
        </a:xfrm>
        <a:prstGeom prst="ellipse">
          <a:avLst/>
        </a:prstGeom>
        <a:blipFill rotWithShape="0">
          <a:blip xmlns:r="http://schemas.openxmlformats.org/officeDocument/2006/relationships" r:embed="rId2"/>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28FE9B3-2788-4807-B140-9440349AFDDF}">
      <dsp:nvSpPr>
        <dsp:cNvPr id="0" name=""/>
        <dsp:cNvSpPr/>
      </dsp:nvSpPr>
      <dsp:spPr>
        <a:xfrm rot="10800000">
          <a:off x="755980" y="2430668"/>
          <a:ext cx="7530851" cy="88653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Διάγνωση - Εκτίμηση - Πρόληψη   </a:t>
          </a:r>
        </a:p>
      </dsp:txBody>
      <dsp:txXfrm rot="10800000">
        <a:off x="977614" y="2430668"/>
        <a:ext cx="7309217" cy="886537"/>
      </dsp:txXfrm>
    </dsp:sp>
    <dsp:sp modelId="{729BC653-2B2C-44AD-A524-60E8FB9D8952}">
      <dsp:nvSpPr>
        <dsp:cNvPr id="0" name=""/>
        <dsp:cNvSpPr/>
      </dsp:nvSpPr>
      <dsp:spPr>
        <a:xfrm>
          <a:off x="37933" y="2375805"/>
          <a:ext cx="1153482" cy="985466"/>
        </a:xfrm>
        <a:prstGeom prst="ellipse">
          <a:avLst/>
        </a:prstGeom>
        <a:blipFill rotWithShape="0">
          <a:blip xmlns:r="http://schemas.openxmlformats.org/officeDocument/2006/relationships" r:embed="rId3"/>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07A370E-4B94-46DF-91EF-F5BCB7399467}">
      <dsp:nvSpPr>
        <dsp:cNvPr id="0" name=""/>
        <dsp:cNvSpPr/>
      </dsp:nvSpPr>
      <dsp:spPr>
        <a:xfrm rot="10800000">
          <a:off x="285715" y="3638169"/>
          <a:ext cx="8072567" cy="88653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      Έγκαιρη Αντιμετώπιση </a:t>
          </a:r>
        </a:p>
      </dsp:txBody>
      <dsp:txXfrm rot="10800000">
        <a:off x="507349" y="3638169"/>
        <a:ext cx="7850933" cy="886537"/>
      </dsp:txXfrm>
    </dsp:sp>
    <dsp:sp modelId="{CC6EDF88-636D-48CB-9A0A-D860AC11F986}">
      <dsp:nvSpPr>
        <dsp:cNvPr id="0" name=""/>
        <dsp:cNvSpPr/>
      </dsp:nvSpPr>
      <dsp:spPr>
        <a:xfrm>
          <a:off x="11470" y="3633147"/>
          <a:ext cx="1145344" cy="844098"/>
        </a:xfrm>
        <a:prstGeom prst="ellipse">
          <a:avLst/>
        </a:prstGeom>
        <a:blipFill rotWithShape="0">
          <a:blip xmlns:r="http://schemas.openxmlformats.org/officeDocument/2006/relationships" r:embed="rId4"/>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F3418-C088-442E-8BCC-BD6D61BDA078}">
      <dsp:nvSpPr>
        <dsp:cNvPr id="0" name=""/>
        <dsp:cNvSpPr/>
      </dsp:nvSpPr>
      <dsp:spPr>
        <a:xfrm>
          <a:off x="2518655" y="757666"/>
          <a:ext cx="5047219" cy="5047219"/>
        </a:xfrm>
        <a:prstGeom prst="blockArc">
          <a:avLst>
            <a:gd name="adj1" fmla="val 11880000"/>
            <a:gd name="adj2" fmla="val 1620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194A9AA8-1011-4B6E-B7E6-44183809119E}">
      <dsp:nvSpPr>
        <dsp:cNvPr id="0" name=""/>
        <dsp:cNvSpPr/>
      </dsp:nvSpPr>
      <dsp:spPr>
        <a:xfrm>
          <a:off x="2518655" y="757666"/>
          <a:ext cx="5047219" cy="5047219"/>
        </a:xfrm>
        <a:prstGeom prst="blockArc">
          <a:avLst>
            <a:gd name="adj1" fmla="val 7560000"/>
            <a:gd name="adj2" fmla="val 1188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F6596369-15F3-45E5-ADE3-CC5C636CE292}">
      <dsp:nvSpPr>
        <dsp:cNvPr id="0" name=""/>
        <dsp:cNvSpPr/>
      </dsp:nvSpPr>
      <dsp:spPr>
        <a:xfrm>
          <a:off x="2518655" y="757666"/>
          <a:ext cx="5047219" cy="5047219"/>
        </a:xfrm>
        <a:prstGeom prst="blockArc">
          <a:avLst>
            <a:gd name="adj1" fmla="val 3240000"/>
            <a:gd name="adj2" fmla="val 756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3435CFDE-5FF7-4405-B454-102F39758923}">
      <dsp:nvSpPr>
        <dsp:cNvPr id="0" name=""/>
        <dsp:cNvSpPr/>
      </dsp:nvSpPr>
      <dsp:spPr>
        <a:xfrm>
          <a:off x="2518655" y="757666"/>
          <a:ext cx="5047219" cy="5047219"/>
        </a:xfrm>
        <a:prstGeom prst="blockArc">
          <a:avLst>
            <a:gd name="adj1" fmla="val 20520000"/>
            <a:gd name="adj2" fmla="val 324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85A04E3C-51B8-4F37-A8E6-748663399242}">
      <dsp:nvSpPr>
        <dsp:cNvPr id="0" name=""/>
        <dsp:cNvSpPr/>
      </dsp:nvSpPr>
      <dsp:spPr>
        <a:xfrm>
          <a:off x="2518655" y="757666"/>
          <a:ext cx="5047219" cy="5047219"/>
        </a:xfrm>
        <a:prstGeom prst="blockArc">
          <a:avLst>
            <a:gd name="adj1" fmla="val 16200000"/>
            <a:gd name="adj2" fmla="val 2052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7CE4363E-F0A9-41E4-A4C5-9869B3D2EC09}">
      <dsp:nvSpPr>
        <dsp:cNvPr id="0" name=""/>
        <dsp:cNvSpPr/>
      </dsp:nvSpPr>
      <dsp:spPr>
        <a:xfrm>
          <a:off x="3695592" y="2119711"/>
          <a:ext cx="2693344" cy="2323130"/>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solidFill>
                <a:schemeClr val="tx1"/>
              </a:solidFill>
              <a:latin typeface="Comic Sans MS" pitchFamily="66" charset="0"/>
            </a:rPr>
            <a:t>ΑΚΡΟΓΩΝΙΑΙΟΙ ΛΙΘΟΙ ΠΡΟΛΗΨΗΣ </a:t>
          </a:r>
        </a:p>
      </dsp:txBody>
      <dsp:txXfrm>
        <a:off x="4090023" y="2459926"/>
        <a:ext cx="1904482" cy="1642700"/>
      </dsp:txXfrm>
    </dsp:sp>
    <dsp:sp modelId="{DA222CDD-DD98-4229-92D3-828CD41FD00A}">
      <dsp:nvSpPr>
        <dsp:cNvPr id="0" name=""/>
        <dsp:cNvSpPr/>
      </dsp:nvSpPr>
      <dsp:spPr>
        <a:xfrm>
          <a:off x="4042132" y="3113"/>
          <a:ext cx="2000263"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101600">
          <a:solidFill>
            <a:srgbClr val="C00000"/>
          </a:solid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solidFill>
                <a:schemeClr val="bg1"/>
              </a:solidFill>
              <a:latin typeface="Comic Sans MS" pitchFamily="66" charset="0"/>
            </a:rPr>
            <a:t>Εντοπισμός του ποδιού που βρίσκεται σε κίνδυνο</a:t>
          </a:r>
        </a:p>
      </dsp:txBody>
      <dsp:txXfrm>
        <a:off x="4335064" y="241263"/>
        <a:ext cx="1414399" cy="1149891"/>
      </dsp:txXfrm>
    </dsp:sp>
    <dsp:sp modelId="{F078D118-EE8E-4BBE-BF6A-2B8586F1A81F}">
      <dsp:nvSpPr>
        <dsp:cNvPr id="0" name=""/>
        <dsp:cNvSpPr/>
      </dsp:nvSpPr>
      <dsp:spPr>
        <a:xfrm>
          <a:off x="6371045" y="1610056"/>
          <a:ext cx="2031275" cy="1818943"/>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101600">
          <a:solidFill>
            <a:srgbClr val="C00000"/>
          </a:solid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Τακτικός έλεγχος και εξέταση του ποδιού που βρίσκεται σε κίνδυνο </a:t>
          </a:r>
        </a:p>
      </dsp:txBody>
      <dsp:txXfrm>
        <a:off x="6668518" y="1876434"/>
        <a:ext cx="1436329" cy="1286187"/>
      </dsp:txXfrm>
    </dsp:sp>
    <dsp:sp modelId="{12A40C08-7689-4223-8BDA-A88B398342DB}">
      <dsp:nvSpPr>
        <dsp:cNvPr id="0" name=""/>
        <dsp:cNvSpPr/>
      </dsp:nvSpPr>
      <dsp:spPr>
        <a:xfrm>
          <a:off x="5082604" y="4462461"/>
          <a:ext cx="2817181"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Εκπαίδευση του ασθενούς, της οικογένειας και των επαγγελματιών υγείας</a:t>
          </a:r>
        </a:p>
      </dsp:txBody>
      <dsp:txXfrm>
        <a:off x="5495171" y="4700611"/>
        <a:ext cx="1992047" cy="1149891"/>
      </dsp:txXfrm>
    </dsp:sp>
    <dsp:sp modelId="{0A6EE077-4CBE-4561-87B0-A4835DE06D07}">
      <dsp:nvSpPr>
        <dsp:cNvPr id="0" name=""/>
        <dsp:cNvSpPr/>
      </dsp:nvSpPr>
      <dsp:spPr>
        <a:xfrm>
          <a:off x="2644468" y="4462461"/>
          <a:ext cx="1897732"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Κατάλληλα  καθημερινά υποδήματα</a:t>
          </a:r>
        </a:p>
      </dsp:txBody>
      <dsp:txXfrm>
        <a:off x="2922384" y="4700611"/>
        <a:ext cx="1341900" cy="1149891"/>
      </dsp:txXfrm>
    </dsp:sp>
    <dsp:sp modelId="{14E513C4-53EC-4740-B6B6-91E45A2AE7EA}">
      <dsp:nvSpPr>
        <dsp:cNvPr id="0" name=""/>
        <dsp:cNvSpPr/>
      </dsp:nvSpPr>
      <dsp:spPr>
        <a:xfrm>
          <a:off x="1884751" y="1706433"/>
          <a:ext cx="1626191"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Θεραπεία προ-ελκωτικών σημείων </a:t>
          </a:r>
        </a:p>
      </dsp:txBody>
      <dsp:txXfrm>
        <a:off x="2122901" y="1944583"/>
        <a:ext cx="1149891" cy="114989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26E8C-74BD-453F-BDD3-6DE6E45C2C1D}">
      <dsp:nvSpPr>
        <dsp:cNvPr id="0" name=""/>
        <dsp:cNvSpPr/>
      </dsp:nvSpPr>
      <dsp:spPr>
        <a:xfrm>
          <a:off x="0" y="189114"/>
          <a:ext cx="2329856" cy="1754719"/>
        </a:xfrm>
        <a:prstGeom prst="roundRect">
          <a:avLst>
            <a:gd name="adj" fmla="val 10000"/>
          </a:avLst>
        </a:prstGeom>
        <a:gradFill rotWithShape="0">
          <a:gsLst>
            <a:gs pos="0">
              <a:schemeClr val="accent4">
                <a:alpha val="90000"/>
                <a:hueOff val="0"/>
                <a:satOff val="0"/>
                <a:lumOff val="0"/>
                <a:alphaOff val="0"/>
                <a:tint val="62000"/>
                <a:satMod val="180000"/>
              </a:schemeClr>
            </a:gs>
            <a:gs pos="65000">
              <a:schemeClr val="accent4">
                <a:alpha val="90000"/>
                <a:hueOff val="0"/>
                <a:satOff val="0"/>
                <a:lumOff val="0"/>
                <a:alphaOff val="0"/>
                <a:tint val="32000"/>
                <a:satMod val="250000"/>
              </a:schemeClr>
            </a:gs>
            <a:gs pos="100000">
              <a:schemeClr val="accent4">
                <a:alpha val="90000"/>
                <a:hueOff val="0"/>
                <a:satOff val="0"/>
                <a:lumOff val="0"/>
                <a:alphaOff val="0"/>
                <a:tint val="23000"/>
                <a:satMod val="300000"/>
              </a:schemeClr>
            </a:gs>
          </a:gsLst>
          <a:lin ang="16200000" scaled="0"/>
        </a:gradFill>
        <a:ln w="50800">
          <a:solidFill>
            <a:schemeClr val="accent4">
              <a:lumMod val="50000"/>
            </a:schemeClr>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Ετήσιος έλεγχος για σημεία ή συμπτώματα περιφερικής νευροπάθειας ή περιφερικής αγγειακής νόσου</a:t>
          </a:r>
        </a:p>
      </dsp:txBody>
      <dsp:txXfrm>
        <a:off x="51394" y="240508"/>
        <a:ext cx="2227068" cy="1651931"/>
      </dsp:txXfrm>
    </dsp:sp>
    <dsp:sp modelId="{3F74F715-4C59-440C-A92C-EF799F538C1B}">
      <dsp:nvSpPr>
        <dsp:cNvPr id="0" name=""/>
        <dsp:cNvSpPr/>
      </dsp:nvSpPr>
      <dsp:spPr>
        <a:xfrm rot="1111437">
          <a:off x="2550648" y="1331511"/>
          <a:ext cx="524002" cy="574095"/>
        </a:xfrm>
        <a:prstGeom prst="rightArrow">
          <a:avLst>
            <a:gd name="adj1" fmla="val 60000"/>
            <a:gd name="adj2" fmla="val 50000"/>
          </a:avLst>
        </a:prstGeom>
        <a:gradFill rotWithShape="0">
          <a:gsLst>
            <a:gs pos="0">
              <a:schemeClr val="accent4">
                <a:lumMod val="50000"/>
              </a:schemeClr>
            </a:gs>
            <a:gs pos="65000">
              <a:schemeClr val="accent4">
                <a:shade val="90000"/>
                <a:hueOff val="0"/>
                <a:satOff val="0"/>
                <a:lumOff val="0"/>
                <a:alphaOff val="0"/>
                <a:tint val="32000"/>
                <a:satMod val="250000"/>
              </a:schemeClr>
            </a:gs>
            <a:gs pos="100000">
              <a:schemeClr val="accent4">
                <a:shade val="90000"/>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l-GR" sz="1800" kern="1200"/>
        </a:p>
      </dsp:txBody>
      <dsp:txXfrm>
        <a:off x="2554720" y="1421359"/>
        <a:ext cx="366801" cy="344457"/>
      </dsp:txXfrm>
    </dsp:sp>
    <dsp:sp modelId="{BEBFD1CD-1E99-47C7-8D68-725DBC6E48D4}">
      <dsp:nvSpPr>
        <dsp:cNvPr id="0" name=""/>
        <dsp:cNvSpPr/>
      </dsp:nvSpPr>
      <dsp:spPr>
        <a:xfrm>
          <a:off x="3267317" y="153645"/>
          <a:ext cx="2648341" cy="4121865"/>
        </a:xfrm>
        <a:prstGeom prst="roundRect">
          <a:avLst>
            <a:gd name="adj" fmla="val 10000"/>
          </a:avLst>
        </a:prstGeom>
        <a:solidFill>
          <a:schemeClr val="accent5">
            <a:lumMod val="20000"/>
            <a:lumOff val="80000"/>
          </a:schemeClr>
        </a:solidFill>
        <a:ln w="53975">
          <a:solidFill>
            <a:srgbClr val="C00000"/>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l-GR" sz="1600" b="1" kern="1200" dirty="0">
              <a:latin typeface="Comic Sans MS" pitchFamily="66" charset="0"/>
            </a:rPr>
            <a:t>Εάν ο ασθενής διαγνωστεί με περιφερική νευροπάθεια έλεγχος για</a:t>
          </a:r>
          <a:r>
            <a:rPr lang="en-US" sz="1600" b="1" kern="1200" dirty="0">
              <a:latin typeface="Comic Sans MS" pitchFamily="66" charset="0"/>
            </a:rPr>
            <a:t>: </a:t>
          </a:r>
          <a:endParaRPr lang="el-GR" sz="1600" b="1" kern="1200" dirty="0">
            <a:latin typeface="Comic Sans MS" pitchFamily="66" charset="0"/>
          </a:endParaRPr>
        </a:p>
        <a:p>
          <a:pPr marL="171450" lvl="1" indent="-171450" algn="l" defTabSz="711200">
            <a:lnSpc>
              <a:spcPct val="90000"/>
            </a:lnSpc>
            <a:spcBef>
              <a:spcPct val="0"/>
            </a:spcBef>
            <a:spcAft>
              <a:spcPct val="15000"/>
            </a:spcAft>
            <a:buChar char="••"/>
          </a:pPr>
          <a:r>
            <a:rPr lang="en-US" sz="1600" b="1" kern="1200" dirty="0">
              <a:latin typeface="Comic Sans MS" pitchFamily="66" charset="0"/>
            </a:rPr>
            <a:t> </a:t>
          </a:r>
          <a:r>
            <a:rPr lang="el-GR" sz="1600" b="1" kern="1200" dirty="0">
              <a:latin typeface="Comic Sans MS" pitchFamily="66" charset="0"/>
            </a:rPr>
            <a:t>ιστορικό έλκους ή ακρωτηριασμού κάτω άκρου</a:t>
          </a:r>
        </a:p>
        <a:p>
          <a:pPr marL="171450" lvl="1" indent="-171450" algn="l" defTabSz="711200">
            <a:lnSpc>
              <a:spcPct val="90000"/>
            </a:lnSpc>
            <a:spcBef>
              <a:spcPct val="0"/>
            </a:spcBef>
            <a:spcAft>
              <a:spcPct val="15000"/>
            </a:spcAft>
            <a:buChar char="••"/>
          </a:pPr>
          <a:r>
            <a:rPr lang="el-GR" sz="1600" b="1" kern="1200" dirty="0">
              <a:latin typeface="Comic Sans MS" pitchFamily="66" charset="0"/>
            </a:rPr>
            <a:t> δυσμορφία του άκρου ποδός </a:t>
          </a:r>
        </a:p>
        <a:p>
          <a:pPr marL="171450" lvl="1" indent="-171450" algn="l" defTabSz="711200">
            <a:lnSpc>
              <a:spcPct val="90000"/>
            </a:lnSpc>
            <a:spcBef>
              <a:spcPct val="0"/>
            </a:spcBef>
            <a:spcAft>
              <a:spcPct val="15000"/>
            </a:spcAft>
            <a:buChar char="••"/>
          </a:pPr>
          <a:r>
            <a:rPr lang="el-GR" sz="1600" b="1" kern="1200" dirty="0">
              <a:latin typeface="Comic Sans MS" pitchFamily="66" charset="0"/>
            </a:rPr>
            <a:t> ενδείξεις προ-έλκους στο πόδι </a:t>
          </a:r>
        </a:p>
        <a:p>
          <a:pPr marL="171450" lvl="1" indent="-171450" algn="l" defTabSz="711200">
            <a:lnSpc>
              <a:spcPct val="90000"/>
            </a:lnSpc>
            <a:spcBef>
              <a:spcPct val="0"/>
            </a:spcBef>
            <a:spcAft>
              <a:spcPct val="15000"/>
            </a:spcAft>
            <a:buChar char="••"/>
          </a:pPr>
          <a:r>
            <a:rPr lang="el-GR" sz="1600" b="1" kern="1200" dirty="0">
              <a:latin typeface="Comic Sans MS" pitchFamily="66" charset="0"/>
            </a:rPr>
            <a:t> φτωχή υγιεινή ποδιού </a:t>
          </a:r>
        </a:p>
        <a:p>
          <a:pPr marL="171450" lvl="1" indent="-171450" algn="l" defTabSz="711200">
            <a:lnSpc>
              <a:spcPct val="90000"/>
            </a:lnSpc>
            <a:spcBef>
              <a:spcPct val="0"/>
            </a:spcBef>
            <a:spcAft>
              <a:spcPct val="15000"/>
            </a:spcAft>
            <a:buChar char="••"/>
          </a:pPr>
          <a:r>
            <a:rPr lang="el-GR" sz="1600" b="1" kern="1200" dirty="0">
              <a:latin typeface="Comic Sans MS" pitchFamily="66" charset="0"/>
            </a:rPr>
            <a:t> μη κατάλληλα υποδήματα </a:t>
          </a:r>
        </a:p>
      </dsp:txBody>
      <dsp:txXfrm>
        <a:off x="3344884" y="231212"/>
        <a:ext cx="2493207" cy="3966731"/>
      </dsp:txXfrm>
    </dsp:sp>
    <dsp:sp modelId="{C736D223-8B2F-4828-BF53-2B12317E7505}">
      <dsp:nvSpPr>
        <dsp:cNvPr id="0" name=""/>
        <dsp:cNvSpPr/>
      </dsp:nvSpPr>
      <dsp:spPr>
        <a:xfrm rot="1136581">
          <a:off x="6135799" y="2547707"/>
          <a:ext cx="525303" cy="574095"/>
        </a:xfrm>
        <a:prstGeom prst="rightArrow">
          <a:avLst>
            <a:gd name="adj1" fmla="val 60000"/>
            <a:gd name="adj2" fmla="val 50000"/>
          </a:avLst>
        </a:prstGeom>
        <a:gradFill rotWithShape="0">
          <a:gsLst>
            <a:gs pos="0">
              <a:schemeClr val="accent4">
                <a:lumMod val="50000"/>
              </a:schemeClr>
            </a:gs>
            <a:gs pos="65000">
              <a:schemeClr val="accent4">
                <a:shade val="90000"/>
                <a:hueOff val="437935"/>
                <a:satOff val="-25663"/>
                <a:lumOff val="39364"/>
                <a:alphaOff val="0"/>
                <a:tint val="32000"/>
                <a:satMod val="250000"/>
              </a:schemeClr>
            </a:gs>
            <a:gs pos="100000">
              <a:schemeClr val="accent4">
                <a:shade val="90000"/>
                <a:hueOff val="437935"/>
                <a:satOff val="-25663"/>
                <a:lumOff val="39364"/>
                <a:alphaOff val="0"/>
                <a:tint val="23000"/>
                <a:satMod val="300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l-GR" sz="1800" kern="1200"/>
        </a:p>
      </dsp:txBody>
      <dsp:txXfrm>
        <a:off x="6140066" y="2636947"/>
        <a:ext cx="367712" cy="344457"/>
      </dsp:txXfrm>
    </dsp:sp>
    <dsp:sp modelId="{7FB5AD4A-B2C7-4A39-B2B8-27199704EF54}">
      <dsp:nvSpPr>
        <dsp:cNvPr id="0" name=""/>
        <dsp:cNvSpPr/>
      </dsp:nvSpPr>
      <dsp:spPr>
        <a:xfrm>
          <a:off x="6853119" y="2350001"/>
          <a:ext cx="1790878" cy="1896264"/>
        </a:xfrm>
        <a:prstGeom prst="roundRect">
          <a:avLst>
            <a:gd name="adj" fmla="val 10000"/>
          </a:avLst>
        </a:prstGeom>
        <a:gradFill rotWithShape="0">
          <a:gsLst>
            <a:gs pos="0">
              <a:schemeClr val="accent4">
                <a:alpha val="90000"/>
                <a:hueOff val="0"/>
                <a:satOff val="0"/>
                <a:lumOff val="0"/>
                <a:alphaOff val="-40000"/>
                <a:tint val="62000"/>
                <a:satMod val="180000"/>
              </a:schemeClr>
            </a:gs>
            <a:gs pos="65000">
              <a:schemeClr val="accent4">
                <a:alpha val="90000"/>
                <a:hueOff val="0"/>
                <a:satOff val="0"/>
                <a:lumOff val="0"/>
                <a:alphaOff val="-40000"/>
                <a:tint val="32000"/>
                <a:satMod val="250000"/>
              </a:schemeClr>
            </a:gs>
            <a:gs pos="100000">
              <a:schemeClr val="accent4">
                <a:alpha val="90000"/>
                <a:hueOff val="0"/>
                <a:satOff val="0"/>
                <a:lumOff val="0"/>
                <a:alphaOff val="-40000"/>
                <a:tint val="23000"/>
                <a:satMod val="300000"/>
              </a:schemeClr>
            </a:gs>
          </a:gsLst>
          <a:lin ang="16200000" scaled="0"/>
        </a:gradFill>
        <a:ln w="47625">
          <a:solidFill>
            <a:schemeClr val="accent4"/>
          </a:solid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a:latin typeface="Comic Sans MS" pitchFamily="66" charset="0"/>
            </a:rPr>
            <a:t>IWGD </a:t>
          </a:r>
          <a:r>
            <a:rPr lang="el-GR" sz="2300" b="1" kern="1200" dirty="0">
              <a:latin typeface="Comic Sans MS" pitchFamily="66" charset="0"/>
            </a:rPr>
            <a:t>κατάταξη κινδύνου</a:t>
          </a:r>
        </a:p>
        <a:p>
          <a:pPr lvl="0" algn="ctr" defTabSz="1022350">
            <a:lnSpc>
              <a:spcPct val="90000"/>
            </a:lnSpc>
            <a:spcBef>
              <a:spcPct val="0"/>
            </a:spcBef>
            <a:spcAft>
              <a:spcPct val="35000"/>
            </a:spcAft>
          </a:pPr>
          <a:r>
            <a:rPr lang="el-GR" sz="2300" b="1" kern="1200" dirty="0">
              <a:latin typeface="Comic Sans MS" pitchFamily="66" charset="0"/>
            </a:rPr>
            <a:t>2015 </a:t>
          </a:r>
        </a:p>
      </dsp:txBody>
      <dsp:txXfrm>
        <a:off x="6905572" y="2402454"/>
        <a:ext cx="1685972" cy="179135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26F54-C3A5-42F3-A93D-D6359D5238B7}">
      <dsp:nvSpPr>
        <dsp:cNvPr id="0" name=""/>
        <dsp:cNvSpPr/>
      </dsp:nvSpPr>
      <dsp:spPr>
        <a:xfrm>
          <a:off x="626909" y="0"/>
          <a:ext cx="6072206" cy="6072206"/>
        </a:xfrm>
        <a:prstGeom prst="triangle">
          <a:avLst/>
        </a:prstGeom>
        <a:solidFill>
          <a:schemeClr val="accent1">
            <a:shade val="50000"/>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4348A73-188C-474C-83AA-F8F71B52E5C0}">
      <dsp:nvSpPr>
        <dsp:cNvPr id="0" name=""/>
        <dsp:cNvSpPr/>
      </dsp:nvSpPr>
      <dsp:spPr>
        <a:xfrm>
          <a:off x="3424440" y="214311"/>
          <a:ext cx="5719541" cy="481886"/>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solidFill>
                <a:srgbClr val="C00000"/>
              </a:solidFill>
              <a:latin typeface="Comic Sans MS" pitchFamily="66" charset="0"/>
            </a:rPr>
            <a:t>Αντανακλαστικά</a:t>
          </a:r>
          <a:r>
            <a:rPr lang="en-US" sz="2000" b="1" kern="1200" dirty="0">
              <a:solidFill>
                <a:srgbClr val="C00000"/>
              </a:solidFill>
              <a:latin typeface="Comic Sans MS" pitchFamily="66" charset="0"/>
            </a:rPr>
            <a:t>:</a:t>
          </a:r>
          <a:r>
            <a:rPr lang="en-US" sz="2000" b="1" kern="1200" dirty="0">
              <a:latin typeface="Comic Sans MS" pitchFamily="66" charset="0"/>
            </a:rPr>
            <a:t> </a:t>
          </a:r>
          <a:r>
            <a:rPr lang="el-GR" sz="1600" b="0" kern="1200" dirty="0">
              <a:latin typeface="Comic Sans MS" pitchFamily="66" charset="0"/>
            </a:rPr>
            <a:t>Αντανακλαστικά Αχίλλειου τένοντα</a:t>
          </a:r>
        </a:p>
      </dsp:txBody>
      <dsp:txXfrm>
        <a:off x="3447964" y="237835"/>
        <a:ext cx="5672493" cy="434838"/>
      </dsp:txXfrm>
    </dsp:sp>
    <dsp:sp modelId="{13A26EE6-87BA-4F75-9875-E7C5EE8E0DEF}">
      <dsp:nvSpPr>
        <dsp:cNvPr id="0" name=""/>
        <dsp:cNvSpPr/>
      </dsp:nvSpPr>
      <dsp:spPr>
        <a:xfrm>
          <a:off x="3391778" y="927956"/>
          <a:ext cx="5752221" cy="1074281"/>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solidFill>
                <a:srgbClr val="C00000"/>
              </a:solidFill>
              <a:latin typeface="Comic Sans MS" pitchFamily="66" charset="0"/>
            </a:rPr>
            <a:t>Αίσθηση αφής</a:t>
          </a:r>
          <a:r>
            <a:rPr lang="en-US" sz="2000" b="1" kern="1200" dirty="0">
              <a:solidFill>
                <a:srgbClr val="C00000"/>
              </a:solidFill>
              <a:latin typeface="Comic Sans MS" pitchFamily="66" charset="0"/>
            </a:rPr>
            <a:t>: </a:t>
          </a:r>
          <a:r>
            <a:rPr lang="el-GR" sz="1600" b="0" kern="1200" dirty="0">
              <a:latin typeface="Comic Sans MS" pitchFamily="66" charset="0"/>
            </a:rPr>
            <a:t>Βαμβάκι ( στη ράχη του ποδιού</a:t>
          </a:r>
          <a:r>
            <a:rPr lang="en-US" sz="1600" b="0" kern="1200" dirty="0">
              <a:latin typeface="Comic Sans MS" pitchFamily="66" charset="0"/>
            </a:rPr>
            <a:t>), </a:t>
          </a:r>
          <a:r>
            <a:rPr lang="el-GR" sz="1600" b="0" kern="1200" dirty="0">
              <a:latin typeface="Comic Sans MS" pitchFamily="66" charset="0"/>
            </a:rPr>
            <a:t>ή ελαφρά αγγίζοντας τις άκρες των δακτύλων του ασθενούς με την άκρη του δείκτη του εξεταστή για  1-2 </a:t>
          </a:r>
          <a:r>
            <a:rPr lang="en-US" sz="1600" b="0" kern="1200" dirty="0">
              <a:latin typeface="Comic Sans MS" pitchFamily="66" charset="0"/>
            </a:rPr>
            <a:t>sec</a:t>
          </a:r>
          <a:endParaRPr lang="el-GR" sz="1600" b="1" kern="1200" dirty="0">
            <a:latin typeface="Comic Sans MS" pitchFamily="66" charset="0"/>
          </a:endParaRPr>
        </a:p>
      </dsp:txBody>
      <dsp:txXfrm>
        <a:off x="3444220" y="980398"/>
        <a:ext cx="5647337" cy="969397"/>
      </dsp:txXfrm>
    </dsp:sp>
    <dsp:sp modelId="{AF00C72A-E6EB-465D-9A7B-46C0CEB7E87B}">
      <dsp:nvSpPr>
        <dsp:cNvPr id="0" name=""/>
        <dsp:cNvSpPr/>
      </dsp:nvSpPr>
      <dsp:spPr>
        <a:xfrm>
          <a:off x="3382778" y="2143138"/>
          <a:ext cx="5761221" cy="792879"/>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solidFill>
                <a:srgbClr val="C00000"/>
              </a:solidFill>
              <a:latin typeface="Comic Sans MS" pitchFamily="66" charset="0"/>
            </a:rPr>
            <a:t>Διακριτική ικανότητα</a:t>
          </a:r>
          <a:r>
            <a:rPr lang="en-US" sz="2000" b="1" kern="1200" dirty="0">
              <a:solidFill>
                <a:srgbClr val="C00000"/>
              </a:solidFill>
              <a:latin typeface="Comic Sans MS" pitchFamily="66" charset="0"/>
            </a:rPr>
            <a:t>: </a:t>
          </a:r>
          <a:r>
            <a:rPr lang="el-GR" sz="1600" b="0" kern="1200" dirty="0">
              <a:latin typeface="Comic Sans MS" pitchFamily="66" charset="0"/>
            </a:rPr>
            <a:t>Νυγμοί με τη βελόνα (στη ράχη του ποδιού χωρίς να τρυπηθεί το δέρμα) </a:t>
          </a:r>
        </a:p>
      </dsp:txBody>
      <dsp:txXfrm>
        <a:off x="3421483" y="2181843"/>
        <a:ext cx="5683811" cy="715469"/>
      </dsp:txXfrm>
    </dsp:sp>
    <dsp:sp modelId="{887639E5-4152-4B8D-9530-04F3FA859A11}">
      <dsp:nvSpPr>
        <dsp:cNvPr id="0" name=""/>
        <dsp:cNvSpPr/>
      </dsp:nvSpPr>
      <dsp:spPr>
        <a:xfrm>
          <a:off x="3508449" y="3224672"/>
          <a:ext cx="5635550" cy="486750"/>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solidFill>
                <a:srgbClr val="C00000"/>
              </a:solidFill>
              <a:latin typeface="Comic Sans MS" pitchFamily="66" charset="0"/>
            </a:rPr>
            <a:t>Αίσθημα δόνησης</a:t>
          </a:r>
          <a:r>
            <a:rPr lang="en-US" sz="2000" b="1" kern="1200" dirty="0">
              <a:solidFill>
                <a:srgbClr val="C00000"/>
              </a:solidFill>
              <a:latin typeface="Comic Sans MS" pitchFamily="66" charset="0"/>
            </a:rPr>
            <a:t>: </a:t>
          </a:r>
          <a:r>
            <a:rPr lang="en-US" sz="1600" b="0" kern="1200" dirty="0">
              <a:latin typeface="Comic Sans MS" pitchFamily="66" charset="0"/>
            </a:rPr>
            <a:t>128-Hz </a:t>
          </a:r>
          <a:r>
            <a:rPr lang="el-GR" sz="1600" b="0" kern="1200" dirty="0">
              <a:latin typeface="Comic Sans MS" pitchFamily="66" charset="0"/>
            </a:rPr>
            <a:t>διαπασών</a:t>
          </a:r>
          <a:r>
            <a:rPr lang="en-US" sz="1600" b="0" kern="1200" dirty="0">
              <a:latin typeface="Comic Sans MS" pitchFamily="66" charset="0"/>
            </a:rPr>
            <a:t> </a:t>
          </a:r>
          <a:r>
            <a:rPr lang="en-US" sz="1600" b="1" kern="1200" dirty="0">
              <a:latin typeface="Comic Sans MS" pitchFamily="66" charset="0"/>
            </a:rPr>
            <a:t> </a:t>
          </a:r>
          <a:endParaRPr lang="el-GR" sz="1600" b="1" kern="1200" dirty="0">
            <a:latin typeface="Comic Sans MS" pitchFamily="66" charset="0"/>
          </a:endParaRPr>
        </a:p>
      </dsp:txBody>
      <dsp:txXfrm>
        <a:off x="3532210" y="3248433"/>
        <a:ext cx="5588028" cy="439228"/>
      </dsp:txXfrm>
    </dsp:sp>
    <dsp:sp modelId="{EE187AA5-B25F-49F0-BDC4-46FC15C468CF}">
      <dsp:nvSpPr>
        <dsp:cNvPr id="0" name=""/>
        <dsp:cNvSpPr/>
      </dsp:nvSpPr>
      <dsp:spPr>
        <a:xfrm>
          <a:off x="3491832" y="3974540"/>
          <a:ext cx="5652167" cy="889910"/>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solidFill>
                <a:srgbClr val="C00000"/>
              </a:solidFill>
              <a:latin typeface="Comic Sans MS" pitchFamily="66" charset="0"/>
            </a:rPr>
            <a:t>Αίσθηση πίεσης</a:t>
          </a:r>
          <a:r>
            <a:rPr lang="en-US" sz="1800" b="1" kern="1200" dirty="0">
              <a:solidFill>
                <a:srgbClr val="C00000"/>
              </a:solidFill>
              <a:latin typeface="Comic Sans MS" pitchFamily="66" charset="0"/>
            </a:rPr>
            <a:t>:</a:t>
          </a:r>
          <a:r>
            <a:rPr lang="en-US" sz="1800" b="0" kern="1200" dirty="0">
              <a:solidFill>
                <a:srgbClr val="C00000"/>
              </a:solidFill>
              <a:latin typeface="Comic Sans MS" pitchFamily="66" charset="0"/>
            </a:rPr>
            <a:t> </a:t>
          </a:r>
          <a:r>
            <a:rPr lang="el-GR" sz="1600" b="0" kern="1200" dirty="0">
              <a:latin typeface="Comic Sans MS" pitchFamily="66" charset="0"/>
            </a:rPr>
            <a:t>εξεταστικά μονοϊνίδια από νάιλον</a:t>
          </a:r>
          <a:r>
            <a:rPr lang="en-US" sz="1600" b="0" kern="1200" dirty="0">
              <a:latin typeface="Comic Sans MS" pitchFamily="66" charset="0"/>
            </a:rPr>
            <a:t> </a:t>
          </a:r>
          <a:r>
            <a:rPr lang="el-GR" sz="1600" b="0" kern="1200" dirty="0">
              <a:latin typeface="Comic Sans MS" pitchFamily="66" charset="0"/>
            </a:rPr>
            <a:t>(</a:t>
          </a:r>
          <a:r>
            <a:rPr lang="en-US" sz="1600" b="0" kern="1200" dirty="0">
              <a:latin typeface="Comic Sans MS" pitchFamily="66" charset="0"/>
            </a:rPr>
            <a:t>Monofilaments) Semmes – Weinstein  (10g) </a:t>
          </a:r>
          <a:r>
            <a:rPr lang="en-US" sz="1600" b="1" kern="1200" dirty="0">
              <a:latin typeface="Comic Sans MS" pitchFamily="66" charset="0"/>
            </a:rPr>
            <a:t> </a:t>
          </a:r>
          <a:endParaRPr lang="el-GR" sz="1600" b="1" kern="1200" dirty="0">
            <a:latin typeface="Comic Sans MS" pitchFamily="66" charset="0"/>
          </a:endParaRPr>
        </a:p>
      </dsp:txBody>
      <dsp:txXfrm>
        <a:off x="3535274" y="4017982"/>
        <a:ext cx="5565283" cy="803026"/>
      </dsp:txXfrm>
    </dsp:sp>
    <dsp:sp modelId="{FB019427-88AD-4E0B-BC89-8F058428CFAE}">
      <dsp:nvSpPr>
        <dsp:cNvPr id="0" name=""/>
        <dsp:cNvSpPr/>
      </dsp:nvSpPr>
      <dsp:spPr>
        <a:xfrm>
          <a:off x="3846622" y="5120202"/>
          <a:ext cx="5297377" cy="758186"/>
        </a:xfrm>
        <a:prstGeom prst="round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solidFill>
                <a:srgbClr val="C00000"/>
              </a:solidFill>
              <a:latin typeface="Comic Sans MS" pitchFamily="66" charset="0"/>
            </a:rPr>
            <a:t>Συμπτώματ</a:t>
          </a:r>
          <a:r>
            <a:rPr lang="en-US" sz="2000" b="1" kern="1200" dirty="0">
              <a:solidFill>
                <a:srgbClr val="C00000"/>
              </a:solidFill>
              <a:latin typeface="Comic Sans MS" pitchFamily="66" charset="0"/>
            </a:rPr>
            <a:t>a</a:t>
          </a:r>
          <a:r>
            <a:rPr lang="en-US" sz="2200" b="1" kern="1200" dirty="0">
              <a:solidFill>
                <a:srgbClr val="C00000"/>
              </a:solidFill>
              <a:latin typeface="Comic Sans MS" pitchFamily="66" charset="0"/>
            </a:rPr>
            <a:t>:</a:t>
          </a:r>
          <a:r>
            <a:rPr lang="en-US" sz="2200" b="1" kern="1200" dirty="0">
              <a:latin typeface="Comic Sans MS" pitchFamily="66" charset="0"/>
            </a:rPr>
            <a:t> </a:t>
          </a:r>
          <a:r>
            <a:rPr lang="el-GR" sz="1600" b="0" kern="1200" dirty="0">
              <a:latin typeface="Comic Sans MS" pitchFamily="66" charset="0"/>
            </a:rPr>
            <a:t>μυρμηκίαση ή</a:t>
          </a:r>
          <a:r>
            <a:rPr lang="en-US" sz="1600" b="0" kern="1200" dirty="0">
              <a:latin typeface="Comic Sans MS" pitchFamily="66" charset="0"/>
            </a:rPr>
            <a:t> </a:t>
          </a:r>
          <a:r>
            <a:rPr lang="el-GR" sz="1600" b="0" kern="1200" dirty="0">
              <a:latin typeface="Comic Sans MS" pitchFamily="66" charset="0"/>
            </a:rPr>
            <a:t>πόνος στο κάτω άκρο ιδίως τη νύχτα  </a:t>
          </a:r>
          <a:r>
            <a:rPr lang="en-US" sz="1600" b="0" kern="1200" dirty="0">
              <a:latin typeface="Comic Sans MS" pitchFamily="66" charset="0"/>
            </a:rPr>
            <a:t>   </a:t>
          </a:r>
        </a:p>
      </dsp:txBody>
      <dsp:txXfrm>
        <a:off x="3883634" y="5157214"/>
        <a:ext cx="5223353" cy="68416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565B2-AD96-4079-AD7D-C74631E4E020}">
      <dsp:nvSpPr>
        <dsp:cNvPr id="0" name=""/>
        <dsp:cNvSpPr/>
      </dsp:nvSpPr>
      <dsp:spPr>
        <a:xfrm>
          <a:off x="3861" y="61938"/>
          <a:ext cx="3376584" cy="3376584"/>
        </a:xfrm>
        <a:prstGeom prst="ellipse">
          <a:avLst/>
        </a:prstGeom>
        <a:solidFill>
          <a:schemeClr val="accent6">
            <a:shade val="80000"/>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185825" tIns="25400" rIns="185825" bIns="25400" numCol="1" spcCol="1270" anchor="ctr" anchorCtr="0">
          <a:noAutofit/>
        </a:bodyPr>
        <a:lstStyle/>
        <a:p>
          <a:pPr lvl="0" algn="ctr" defTabSz="889000">
            <a:lnSpc>
              <a:spcPct val="90000"/>
            </a:lnSpc>
            <a:spcBef>
              <a:spcPct val="0"/>
            </a:spcBef>
            <a:spcAft>
              <a:spcPct val="35000"/>
            </a:spcAft>
          </a:pPr>
          <a:r>
            <a:rPr lang="el-GR" sz="2000" b="1" kern="1200" dirty="0">
              <a:latin typeface="Comic Sans MS" pitchFamily="66" charset="0"/>
            </a:rPr>
            <a:t>Σφυροδακτυλία </a:t>
          </a:r>
        </a:p>
      </dsp:txBody>
      <dsp:txXfrm>
        <a:off x="498350" y="556427"/>
        <a:ext cx="2387606" cy="2387606"/>
      </dsp:txXfrm>
    </dsp:sp>
    <dsp:sp modelId="{CB5FF590-3170-461C-B652-7042A4E66F7E}">
      <dsp:nvSpPr>
        <dsp:cNvPr id="0" name=""/>
        <dsp:cNvSpPr/>
      </dsp:nvSpPr>
      <dsp:spPr>
        <a:xfrm>
          <a:off x="2705128" y="61938"/>
          <a:ext cx="3376584" cy="3376584"/>
        </a:xfrm>
        <a:prstGeom prst="ellipse">
          <a:avLst/>
        </a:prstGeom>
        <a:solidFill>
          <a:schemeClr val="accent6">
            <a:shade val="80000"/>
            <a:alpha val="50000"/>
            <a:hueOff val="-28"/>
            <a:satOff val="-264"/>
            <a:lumOff val="1855"/>
            <a:alphaOff val="15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185825" tIns="25400" rIns="185825" bIns="25400" numCol="1" spcCol="1270" anchor="ctr" anchorCtr="0">
          <a:noAutofit/>
        </a:bodyPr>
        <a:lstStyle/>
        <a:p>
          <a:pPr lvl="0" algn="ctr" defTabSz="889000">
            <a:lnSpc>
              <a:spcPct val="90000"/>
            </a:lnSpc>
            <a:spcBef>
              <a:spcPct val="0"/>
            </a:spcBef>
            <a:spcAft>
              <a:spcPct val="35000"/>
            </a:spcAft>
          </a:pPr>
          <a:r>
            <a:rPr lang="el-GR" sz="2000" b="1" kern="1200" dirty="0">
              <a:latin typeface="Comic Sans MS" pitchFamily="66" charset="0"/>
            </a:rPr>
            <a:t>Γαμψοδακτυλία </a:t>
          </a:r>
        </a:p>
      </dsp:txBody>
      <dsp:txXfrm>
        <a:off x="3199617" y="556427"/>
        <a:ext cx="2387606" cy="2387606"/>
      </dsp:txXfrm>
    </dsp:sp>
    <dsp:sp modelId="{22FB565E-405A-4565-83E7-06ACC783B61F}">
      <dsp:nvSpPr>
        <dsp:cNvPr id="0" name=""/>
        <dsp:cNvSpPr/>
      </dsp:nvSpPr>
      <dsp:spPr>
        <a:xfrm>
          <a:off x="5406396" y="61938"/>
          <a:ext cx="3376584" cy="3376584"/>
        </a:xfrm>
        <a:prstGeom prst="ellipse">
          <a:avLst/>
        </a:prstGeom>
        <a:solidFill>
          <a:schemeClr val="accent6">
            <a:shade val="80000"/>
            <a:alpha val="50000"/>
            <a:hueOff val="-57"/>
            <a:satOff val="-528"/>
            <a:lumOff val="3709"/>
            <a:alphaOff val="3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185825" tIns="25400" rIns="185825" bIns="25400" numCol="1" spcCol="1270" anchor="ctr" anchorCtr="0">
          <a:noAutofit/>
        </a:bodyPr>
        <a:lstStyle/>
        <a:p>
          <a:pPr lvl="0" algn="ctr" defTabSz="889000">
            <a:lnSpc>
              <a:spcPct val="90000"/>
            </a:lnSpc>
            <a:spcBef>
              <a:spcPct val="0"/>
            </a:spcBef>
            <a:spcAft>
              <a:spcPct val="35000"/>
            </a:spcAft>
          </a:pPr>
          <a:r>
            <a:rPr lang="el-GR" sz="2000" b="1" kern="1200" dirty="0">
              <a:latin typeface="Comic Sans MS" pitchFamily="66" charset="0"/>
            </a:rPr>
            <a:t>Βλαισός μέγας δάκτυλος</a:t>
          </a:r>
        </a:p>
      </dsp:txBody>
      <dsp:txXfrm>
        <a:off x="5900885" y="556427"/>
        <a:ext cx="2387606" cy="238760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F45FD-9D13-43BE-8AE1-6A3459A322D4}">
      <dsp:nvSpPr>
        <dsp:cNvPr id="0" name=""/>
        <dsp:cNvSpPr/>
      </dsp:nvSpPr>
      <dsp:spPr>
        <a:xfrm>
          <a:off x="142877" y="719"/>
          <a:ext cx="2777396" cy="2777396"/>
        </a:xfrm>
        <a:prstGeom prst="ellipse">
          <a:avLst/>
        </a:prstGeom>
        <a:solidFill>
          <a:schemeClr val="accent6">
            <a:shade val="80000"/>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152849" tIns="25400" rIns="152849" bIns="25400" numCol="1" spcCol="1270" anchor="ctr" anchorCtr="0">
          <a:noAutofit/>
        </a:bodyPr>
        <a:lstStyle/>
        <a:p>
          <a:pPr lvl="0" algn="ctr" defTabSz="889000">
            <a:lnSpc>
              <a:spcPct val="90000"/>
            </a:lnSpc>
            <a:spcBef>
              <a:spcPct val="0"/>
            </a:spcBef>
            <a:spcAft>
              <a:spcPct val="35000"/>
            </a:spcAft>
          </a:pPr>
          <a:r>
            <a:rPr lang="en-US" sz="2000" b="1" kern="1200" dirty="0">
              <a:latin typeface="Comic Sans MS" pitchFamily="66" charset="0"/>
            </a:rPr>
            <a:t>Charcot </a:t>
          </a:r>
          <a:endParaRPr lang="el-GR" sz="2000" b="1" kern="1200" dirty="0">
            <a:latin typeface="Comic Sans MS" pitchFamily="66" charset="0"/>
          </a:endParaRPr>
        </a:p>
      </dsp:txBody>
      <dsp:txXfrm>
        <a:off x="549617" y="407459"/>
        <a:ext cx="1963916" cy="1963916"/>
      </dsp:txXfrm>
    </dsp:sp>
    <dsp:sp modelId="{F56FE3F5-38DF-44D7-9F92-1FBF96ECA1B9}">
      <dsp:nvSpPr>
        <dsp:cNvPr id="0" name=""/>
        <dsp:cNvSpPr/>
      </dsp:nvSpPr>
      <dsp:spPr>
        <a:xfrm>
          <a:off x="2615499" y="359"/>
          <a:ext cx="2777396" cy="2777396"/>
        </a:xfrm>
        <a:prstGeom prst="ellipse">
          <a:avLst/>
        </a:prstGeom>
        <a:solidFill>
          <a:schemeClr val="accent6">
            <a:shade val="80000"/>
            <a:alpha val="50000"/>
            <a:hueOff val="-57"/>
            <a:satOff val="-528"/>
            <a:lumOff val="3709"/>
            <a:alphaOff val="3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152849" tIns="22860" rIns="152849" bIns="2286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Δυσκαμψία αρθρώσεων                    (συμπεριλαμβά-νοντας και τον δύσκαμπτο μέγα δάκτυλο) </a:t>
          </a:r>
        </a:p>
      </dsp:txBody>
      <dsp:txXfrm>
        <a:off x="3022239" y="407099"/>
        <a:ext cx="1963916" cy="196391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5DBAE-5A99-440E-84D5-00E417363375}">
      <dsp:nvSpPr>
        <dsp:cNvPr id="0" name=""/>
        <dsp:cNvSpPr/>
      </dsp:nvSpPr>
      <dsp:spPr>
        <a:xfrm rot="16200000">
          <a:off x="678661" y="-678661"/>
          <a:ext cx="2786082" cy="4143404"/>
        </a:xfrm>
        <a:prstGeom prst="round1Rect">
          <a:avLst/>
        </a:prstGeom>
        <a:gradFill rotWithShape="0">
          <a:gsLst>
            <a:gs pos="0">
              <a:schemeClr val="accent4">
                <a:shade val="80000"/>
                <a:hueOff val="0"/>
                <a:satOff val="0"/>
                <a:lumOff val="0"/>
                <a:alphaOff val="0"/>
                <a:shade val="15000"/>
                <a:satMod val="180000"/>
              </a:schemeClr>
            </a:gs>
            <a:gs pos="50000">
              <a:schemeClr val="accent4">
                <a:shade val="80000"/>
                <a:hueOff val="0"/>
                <a:satOff val="0"/>
                <a:lumOff val="0"/>
                <a:alphaOff val="0"/>
                <a:shade val="45000"/>
                <a:satMod val="170000"/>
              </a:schemeClr>
            </a:gs>
            <a:gs pos="70000">
              <a:schemeClr val="accent4">
                <a:shade val="80000"/>
                <a:hueOff val="0"/>
                <a:satOff val="0"/>
                <a:lumOff val="0"/>
                <a:alphaOff val="0"/>
                <a:tint val="99000"/>
                <a:shade val="65000"/>
                <a:satMod val="155000"/>
              </a:schemeClr>
            </a:gs>
            <a:gs pos="100000">
              <a:schemeClr val="accent4">
                <a:shade val="8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l-GR" sz="2000" kern="1200" dirty="0">
              <a:latin typeface="Comic Sans MS" pitchFamily="66" charset="0"/>
            </a:rPr>
            <a:t>Έλεγχος εάν υπάρχουν </a:t>
          </a:r>
          <a:r>
            <a:rPr lang="el-GR" sz="2000" b="1" u="sng" kern="1200" dirty="0">
              <a:latin typeface="Comic Sans MS" pitchFamily="66" charset="0"/>
            </a:rPr>
            <a:t>σφύξεις</a:t>
          </a:r>
          <a:r>
            <a:rPr lang="el-GR" sz="2000" kern="1200" dirty="0">
              <a:latin typeface="Comic Sans MS" pitchFamily="66" charset="0"/>
            </a:rPr>
            <a:t> σε όλα τα επίπεδα των κάτω άκρων  </a:t>
          </a:r>
        </a:p>
      </dsp:txBody>
      <dsp:txXfrm rot="5400000">
        <a:off x="0" y="0"/>
        <a:ext cx="4143404" cy="2089561"/>
      </dsp:txXfrm>
    </dsp:sp>
    <dsp:sp modelId="{131C7BFD-AEB9-41FC-8ABF-1EC6AAC2C845}">
      <dsp:nvSpPr>
        <dsp:cNvPr id="0" name=""/>
        <dsp:cNvSpPr/>
      </dsp:nvSpPr>
      <dsp:spPr>
        <a:xfrm>
          <a:off x="4143404" y="0"/>
          <a:ext cx="4143404" cy="2786082"/>
        </a:xfrm>
        <a:prstGeom prst="round1Rect">
          <a:avLst/>
        </a:prstGeom>
        <a:gradFill rotWithShape="0">
          <a:gsLst>
            <a:gs pos="0">
              <a:schemeClr val="accent4">
                <a:shade val="80000"/>
                <a:hueOff val="127792"/>
                <a:satOff val="-7874"/>
                <a:lumOff val="10203"/>
                <a:alphaOff val="0"/>
                <a:shade val="15000"/>
                <a:satMod val="180000"/>
              </a:schemeClr>
            </a:gs>
            <a:gs pos="50000">
              <a:schemeClr val="accent4">
                <a:shade val="80000"/>
                <a:hueOff val="127792"/>
                <a:satOff val="-7874"/>
                <a:lumOff val="10203"/>
                <a:alphaOff val="0"/>
                <a:shade val="45000"/>
                <a:satMod val="170000"/>
              </a:schemeClr>
            </a:gs>
            <a:gs pos="70000">
              <a:schemeClr val="accent4">
                <a:shade val="80000"/>
                <a:hueOff val="127792"/>
                <a:satOff val="-7874"/>
                <a:lumOff val="10203"/>
                <a:alphaOff val="0"/>
                <a:tint val="99000"/>
                <a:shade val="65000"/>
                <a:satMod val="155000"/>
              </a:schemeClr>
            </a:gs>
            <a:gs pos="100000">
              <a:schemeClr val="accent4">
                <a:shade val="80000"/>
                <a:hueOff val="127792"/>
                <a:satOff val="-7874"/>
                <a:lumOff val="10203"/>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l-GR" sz="2000" kern="1200" dirty="0">
            <a:latin typeface="Comic Sans MS" pitchFamily="66" charset="0"/>
          </a:endParaRPr>
        </a:p>
        <a:p>
          <a:pPr lvl="0" algn="ctr" defTabSz="889000">
            <a:lnSpc>
              <a:spcPct val="90000"/>
            </a:lnSpc>
            <a:spcBef>
              <a:spcPct val="0"/>
            </a:spcBef>
            <a:spcAft>
              <a:spcPct val="35000"/>
            </a:spcAft>
          </a:pPr>
          <a:endParaRPr lang="el-GR" sz="2000" kern="1200" dirty="0">
            <a:latin typeface="Comic Sans MS" pitchFamily="66" charset="0"/>
          </a:endParaRPr>
        </a:p>
        <a:p>
          <a:pPr lvl="0" algn="ctr" defTabSz="889000">
            <a:lnSpc>
              <a:spcPct val="90000"/>
            </a:lnSpc>
            <a:spcBef>
              <a:spcPct val="0"/>
            </a:spcBef>
            <a:spcAft>
              <a:spcPct val="35000"/>
            </a:spcAft>
          </a:pPr>
          <a:endParaRPr lang="el-GR" sz="2000" b="1" u="sng" kern="1200" dirty="0">
            <a:latin typeface="Comic Sans MS" pitchFamily="66" charset="0"/>
          </a:endParaRPr>
        </a:p>
        <a:p>
          <a:pPr lvl="0" algn="ctr" defTabSz="889000">
            <a:lnSpc>
              <a:spcPct val="90000"/>
            </a:lnSpc>
            <a:spcBef>
              <a:spcPct val="0"/>
            </a:spcBef>
            <a:spcAft>
              <a:spcPct val="35000"/>
            </a:spcAft>
          </a:pPr>
          <a:r>
            <a:rPr lang="el-GR" sz="2000" b="1" u="sng" kern="1200" dirty="0">
              <a:latin typeface="Comic Sans MS" pitchFamily="66" charset="0"/>
            </a:rPr>
            <a:t>Κνημοβραχιόνιος δείκτης</a:t>
          </a:r>
        </a:p>
        <a:p>
          <a:pPr lvl="0" algn="ctr" defTabSz="889000">
            <a:lnSpc>
              <a:spcPct val="90000"/>
            </a:lnSpc>
            <a:spcBef>
              <a:spcPct val="0"/>
            </a:spcBef>
            <a:spcAft>
              <a:spcPct val="35000"/>
            </a:spcAft>
          </a:pPr>
          <a:r>
            <a:rPr lang="el-GR" sz="2000" b="1" u="none" kern="1200" dirty="0">
              <a:solidFill>
                <a:srgbClr val="FFFF00"/>
              </a:solidFill>
              <a:latin typeface="Comic Sans MS" pitchFamily="66" charset="0"/>
            </a:rPr>
            <a:t>&lt;0,8 </a:t>
          </a:r>
          <a:r>
            <a:rPr lang="en-US" sz="2000" b="1" kern="1200" dirty="0">
              <a:solidFill>
                <a:srgbClr val="FFFF00"/>
              </a:solidFill>
              <a:latin typeface="Comic Sans MS" pitchFamily="66" charset="0"/>
            </a:rPr>
            <a:t>: </a:t>
          </a:r>
          <a:r>
            <a:rPr lang="el-GR" sz="2000" kern="1200" dirty="0">
              <a:solidFill>
                <a:srgbClr val="FFFF00"/>
              </a:solidFill>
              <a:latin typeface="Comic Sans MS" pitchFamily="66" charset="0"/>
            </a:rPr>
            <a:t>παθολογικό</a:t>
          </a:r>
        </a:p>
        <a:p>
          <a:pPr lvl="0" algn="ctr" defTabSz="889000">
            <a:lnSpc>
              <a:spcPct val="90000"/>
            </a:lnSpc>
            <a:spcBef>
              <a:spcPct val="0"/>
            </a:spcBef>
            <a:spcAft>
              <a:spcPct val="35000"/>
            </a:spcAft>
          </a:pPr>
          <a:r>
            <a:rPr lang="el-GR" sz="2000" b="1" u="none" kern="1200" dirty="0">
              <a:solidFill>
                <a:srgbClr val="FFFF00"/>
              </a:solidFill>
              <a:latin typeface="Comic Sans MS" pitchFamily="66" charset="0"/>
            </a:rPr>
            <a:t>&lt;0,45</a:t>
          </a:r>
          <a:r>
            <a:rPr lang="en-US" sz="2000" kern="1200" dirty="0">
              <a:solidFill>
                <a:srgbClr val="FFFF00"/>
              </a:solidFill>
              <a:latin typeface="Comic Sans MS" pitchFamily="66" charset="0"/>
            </a:rPr>
            <a:t>: </a:t>
          </a:r>
          <a:r>
            <a:rPr lang="el-GR" sz="2000" kern="1200" dirty="0">
              <a:solidFill>
                <a:srgbClr val="FFFF00"/>
              </a:solidFill>
              <a:latin typeface="Comic Sans MS" pitchFamily="66" charset="0"/>
            </a:rPr>
            <a:t>σοβαρό,  απειλητικό για το άκρο </a:t>
          </a:r>
        </a:p>
        <a:p>
          <a:pPr lvl="0" algn="ctr" defTabSz="889000">
            <a:lnSpc>
              <a:spcPct val="90000"/>
            </a:lnSpc>
            <a:spcBef>
              <a:spcPct val="0"/>
            </a:spcBef>
            <a:spcAft>
              <a:spcPct val="35000"/>
            </a:spcAft>
          </a:pPr>
          <a:r>
            <a:rPr lang="el-GR" sz="2000" kern="1200" dirty="0">
              <a:latin typeface="Comic Sans MS" pitchFamily="66" charset="0"/>
            </a:rPr>
            <a:t>            </a:t>
          </a:r>
          <a:r>
            <a:rPr lang="el-GR" sz="2000" b="1" u="sng" kern="1200" dirty="0">
              <a:latin typeface="Comic Sans MS" pitchFamily="66" charset="0"/>
            </a:rPr>
            <a:t>Α</a:t>
          </a:r>
          <a:r>
            <a:rPr lang="en-US" sz="2000" b="1" u="sng" kern="1200" dirty="0">
              <a:latin typeface="Comic Sans MS" pitchFamily="66" charset="0"/>
            </a:rPr>
            <a:t>DA</a:t>
          </a:r>
          <a:r>
            <a:rPr lang="el-GR" sz="2000" b="1" u="sng" kern="1200" dirty="0">
              <a:latin typeface="Comic Sans MS" pitchFamily="66" charset="0"/>
            </a:rPr>
            <a:t>/Α</a:t>
          </a:r>
          <a:r>
            <a:rPr lang="en-US" sz="2000" b="1" u="sng" kern="1200" dirty="0">
              <a:latin typeface="Comic Sans MS" pitchFamily="66" charset="0"/>
            </a:rPr>
            <a:t>CC</a:t>
          </a:r>
          <a:r>
            <a:rPr lang="en-US" sz="2000" kern="1200" dirty="0">
              <a:latin typeface="Comic Sans MS" pitchFamily="66" charset="0"/>
            </a:rPr>
            <a:t>: </a:t>
          </a:r>
          <a:r>
            <a:rPr lang="el-GR" sz="2000" kern="1200" dirty="0">
              <a:latin typeface="Comic Sans MS" pitchFamily="66" charset="0"/>
            </a:rPr>
            <a:t>ετήσιος      </a:t>
          </a:r>
        </a:p>
        <a:p>
          <a:pPr lvl="0" algn="ctr" defTabSz="889000">
            <a:lnSpc>
              <a:spcPct val="90000"/>
            </a:lnSpc>
            <a:spcBef>
              <a:spcPct val="0"/>
            </a:spcBef>
            <a:spcAft>
              <a:spcPct val="35000"/>
            </a:spcAft>
          </a:pPr>
          <a:r>
            <a:rPr lang="el-GR" sz="2000" kern="1200" dirty="0">
              <a:latin typeface="Comic Sans MS" pitchFamily="66" charset="0"/>
            </a:rPr>
            <a:t>        έλεγχος  &gt; 50χρ.</a:t>
          </a:r>
        </a:p>
        <a:p>
          <a:pPr lvl="0" algn="ctr" defTabSz="889000">
            <a:lnSpc>
              <a:spcPct val="90000"/>
            </a:lnSpc>
            <a:spcBef>
              <a:spcPct val="0"/>
            </a:spcBef>
            <a:spcAft>
              <a:spcPct val="35000"/>
            </a:spcAft>
          </a:pPr>
          <a:endParaRPr lang="el-GR" sz="2000" kern="1200" dirty="0">
            <a:latin typeface="Comic Sans MS" pitchFamily="66" charset="0"/>
          </a:endParaRPr>
        </a:p>
      </dsp:txBody>
      <dsp:txXfrm>
        <a:off x="4143404" y="0"/>
        <a:ext cx="4143404" cy="2089561"/>
      </dsp:txXfrm>
    </dsp:sp>
    <dsp:sp modelId="{4DE5EA0C-61A2-457D-A1C3-955CF045055F}">
      <dsp:nvSpPr>
        <dsp:cNvPr id="0" name=""/>
        <dsp:cNvSpPr/>
      </dsp:nvSpPr>
      <dsp:spPr>
        <a:xfrm rot="10800000">
          <a:off x="0" y="2786082"/>
          <a:ext cx="4143404" cy="2786082"/>
        </a:xfrm>
        <a:prstGeom prst="round1Rect">
          <a:avLst/>
        </a:prstGeom>
        <a:gradFill rotWithShape="0">
          <a:gsLst>
            <a:gs pos="0">
              <a:schemeClr val="accent4">
                <a:shade val="80000"/>
                <a:hueOff val="255585"/>
                <a:satOff val="-15747"/>
                <a:lumOff val="20407"/>
                <a:alphaOff val="0"/>
                <a:shade val="15000"/>
                <a:satMod val="180000"/>
              </a:schemeClr>
            </a:gs>
            <a:gs pos="50000">
              <a:schemeClr val="accent4">
                <a:shade val="80000"/>
                <a:hueOff val="255585"/>
                <a:satOff val="-15747"/>
                <a:lumOff val="20407"/>
                <a:alphaOff val="0"/>
                <a:shade val="45000"/>
                <a:satMod val="170000"/>
              </a:schemeClr>
            </a:gs>
            <a:gs pos="70000">
              <a:schemeClr val="accent4">
                <a:shade val="80000"/>
                <a:hueOff val="255585"/>
                <a:satOff val="-15747"/>
                <a:lumOff val="20407"/>
                <a:alphaOff val="0"/>
                <a:tint val="99000"/>
                <a:shade val="65000"/>
                <a:satMod val="155000"/>
              </a:schemeClr>
            </a:gs>
            <a:gs pos="100000">
              <a:schemeClr val="accent4">
                <a:shade val="80000"/>
                <a:hueOff val="255585"/>
                <a:satOff val="-15747"/>
                <a:lumOff val="20407"/>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l-GR" sz="2000" b="1" u="sng" kern="1200" dirty="0">
              <a:latin typeface="Comic Sans MS" pitchFamily="66" charset="0"/>
            </a:rPr>
            <a:t>Έλεγχος της συστολικής πίεσης των δακτύλων του ποδιού </a:t>
          </a:r>
          <a:r>
            <a:rPr lang="en-US" sz="2000" b="1" u="sng" kern="1200" dirty="0">
              <a:latin typeface="Comic Sans MS" pitchFamily="66" charset="0"/>
            </a:rPr>
            <a:t> </a:t>
          </a:r>
          <a:r>
            <a:rPr lang="el-GR" sz="2000" b="1" u="sng" kern="1200" dirty="0">
              <a:latin typeface="Comic Sans MS" pitchFamily="66" charset="0"/>
            </a:rPr>
            <a:t> </a:t>
          </a:r>
        </a:p>
        <a:p>
          <a:pPr lvl="0" algn="ctr" defTabSz="889000">
            <a:lnSpc>
              <a:spcPct val="90000"/>
            </a:lnSpc>
            <a:spcBef>
              <a:spcPct val="0"/>
            </a:spcBef>
            <a:spcAft>
              <a:spcPct val="35000"/>
            </a:spcAft>
          </a:pPr>
          <a:r>
            <a:rPr lang="el-GR" sz="2000" kern="1200" dirty="0">
              <a:solidFill>
                <a:srgbClr val="FFFF00"/>
              </a:solidFill>
              <a:latin typeface="Comic Sans MS" pitchFamily="66" charset="0"/>
            </a:rPr>
            <a:t>&lt; 45 </a:t>
          </a:r>
          <a:r>
            <a:rPr lang="en-US" sz="2000" kern="1200" dirty="0">
              <a:solidFill>
                <a:srgbClr val="FFFF00"/>
              </a:solidFill>
              <a:latin typeface="Comic Sans MS" pitchFamily="66" charset="0"/>
            </a:rPr>
            <a:t>mmHg </a:t>
          </a:r>
          <a:r>
            <a:rPr lang="el-GR" sz="2000" kern="1200" dirty="0">
              <a:solidFill>
                <a:srgbClr val="FFFF00"/>
              </a:solidFill>
              <a:latin typeface="Comic Sans MS" pitchFamily="66" charset="0"/>
            </a:rPr>
            <a:t>παθολογική</a:t>
          </a:r>
        </a:p>
        <a:p>
          <a:pPr lvl="0" algn="ctr" defTabSz="889000">
            <a:lnSpc>
              <a:spcPct val="90000"/>
            </a:lnSpc>
            <a:spcBef>
              <a:spcPct val="0"/>
            </a:spcBef>
            <a:spcAft>
              <a:spcPct val="35000"/>
            </a:spcAft>
          </a:pPr>
          <a:endParaRPr lang="el-GR" sz="2000" u="none" kern="1200" dirty="0">
            <a:latin typeface="Comic Sans MS" pitchFamily="66" charset="0"/>
          </a:endParaRPr>
        </a:p>
      </dsp:txBody>
      <dsp:txXfrm rot="10800000">
        <a:off x="0" y="3482602"/>
        <a:ext cx="4143404" cy="2089561"/>
      </dsp:txXfrm>
    </dsp:sp>
    <dsp:sp modelId="{B2AB6B67-5403-4516-9E3B-144E58BE918B}">
      <dsp:nvSpPr>
        <dsp:cNvPr id="0" name=""/>
        <dsp:cNvSpPr/>
      </dsp:nvSpPr>
      <dsp:spPr>
        <a:xfrm rot="5400000">
          <a:off x="4822065" y="2107420"/>
          <a:ext cx="2786082" cy="4143404"/>
        </a:xfrm>
        <a:prstGeom prst="round1Rect">
          <a:avLst/>
        </a:prstGeom>
        <a:gradFill rotWithShape="0">
          <a:gsLst>
            <a:gs pos="0">
              <a:schemeClr val="accent4">
                <a:shade val="80000"/>
                <a:hueOff val="383377"/>
                <a:satOff val="-23621"/>
                <a:lumOff val="30610"/>
                <a:alphaOff val="0"/>
                <a:shade val="15000"/>
                <a:satMod val="180000"/>
              </a:schemeClr>
            </a:gs>
            <a:gs pos="50000">
              <a:schemeClr val="accent4">
                <a:shade val="80000"/>
                <a:hueOff val="383377"/>
                <a:satOff val="-23621"/>
                <a:lumOff val="30610"/>
                <a:alphaOff val="0"/>
                <a:shade val="45000"/>
                <a:satMod val="170000"/>
              </a:schemeClr>
            </a:gs>
            <a:gs pos="70000">
              <a:schemeClr val="accent4">
                <a:shade val="80000"/>
                <a:hueOff val="383377"/>
                <a:satOff val="-23621"/>
                <a:lumOff val="30610"/>
                <a:alphaOff val="0"/>
                <a:tint val="99000"/>
                <a:shade val="65000"/>
                <a:satMod val="155000"/>
              </a:schemeClr>
            </a:gs>
            <a:gs pos="100000">
              <a:schemeClr val="accent4">
                <a:shade val="80000"/>
                <a:hueOff val="383377"/>
                <a:satOff val="-23621"/>
                <a:lumOff val="3061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u="none" kern="1200" dirty="0">
              <a:latin typeface="Comic Sans MS" pitchFamily="66" charset="0"/>
            </a:rPr>
            <a:t>          </a:t>
          </a:r>
          <a:r>
            <a:rPr lang="en-US" sz="2000" b="1" u="sng" kern="1200" dirty="0">
              <a:latin typeface="Comic Sans MS" pitchFamily="66" charset="0"/>
            </a:rPr>
            <a:t> </a:t>
          </a:r>
          <a:r>
            <a:rPr lang="el-GR" sz="2000" b="1" u="sng" kern="1200" dirty="0">
              <a:latin typeface="Comic Sans MS" pitchFamily="66" charset="0"/>
            </a:rPr>
            <a:t>Αξιολόγηση </a:t>
          </a:r>
          <a:r>
            <a:rPr lang="en-US" sz="2000" b="1" u="sng" kern="1200" dirty="0">
              <a:latin typeface="Comic Sans MS" pitchFamily="66" charset="0"/>
            </a:rPr>
            <a:t>Doppler</a:t>
          </a:r>
          <a:endParaRPr lang="el-GR" sz="2000" b="1" u="sng" kern="1200" dirty="0">
            <a:latin typeface="Comic Sans MS" pitchFamily="66" charset="0"/>
          </a:endParaRPr>
        </a:p>
        <a:p>
          <a:pPr lvl="0" algn="ctr" defTabSz="889000">
            <a:lnSpc>
              <a:spcPct val="90000"/>
            </a:lnSpc>
            <a:spcBef>
              <a:spcPct val="0"/>
            </a:spcBef>
            <a:spcAft>
              <a:spcPct val="35000"/>
            </a:spcAft>
          </a:pPr>
          <a:r>
            <a:rPr lang="el-GR" sz="2000" b="0" u="none" kern="1200" dirty="0">
              <a:latin typeface="Comic Sans MS" pitchFamily="66" charset="0"/>
            </a:rPr>
            <a:t>Κάθε ασθενής με έλκος στα κάτω άκρα πρέπει να λαμβάνει αξιολόγηση </a:t>
          </a:r>
          <a:r>
            <a:rPr lang="en-US" sz="2000" b="0" u="none" kern="1200" dirty="0">
              <a:latin typeface="Comic Sans MS" pitchFamily="66" charset="0"/>
            </a:rPr>
            <a:t> Doppler </a:t>
          </a:r>
        </a:p>
        <a:p>
          <a:pPr lvl="0" algn="ctr" defTabSz="889000">
            <a:lnSpc>
              <a:spcPct val="90000"/>
            </a:lnSpc>
            <a:spcBef>
              <a:spcPct val="0"/>
            </a:spcBef>
            <a:spcAft>
              <a:spcPct val="35000"/>
            </a:spcAft>
          </a:pPr>
          <a:r>
            <a:rPr lang="el-GR" sz="2000" b="0" u="none" kern="1200" dirty="0">
              <a:latin typeface="Comic Sans MS" pitchFamily="66" charset="0"/>
            </a:rPr>
            <a:t>*αξιολόγηση  μάκρο -κυκλοφορίας</a:t>
          </a:r>
        </a:p>
        <a:p>
          <a:pPr lvl="0" algn="ctr" defTabSz="889000">
            <a:lnSpc>
              <a:spcPct val="90000"/>
            </a:lnSpc>
            <a:spcBef>
              <a:spcPct val="0"/>
            </a:spcBef>
            <a:spcAft>
              <a:spcPct val="35000"/>
            </a:spcAft>
          </a:pPr>
          <a:r>
            <a:rPr lang="el-GR" sz="2000" b="0" u="none" kern="1200" dirty="0">
              <a:latin typeface="Comic Sans MS" pitchFamily="66" charset="0"/>
            </a:rPr>
            <a:t>*εκτίμηση της ταχύτητας ροής  </a:t>
          </a:r>
          <a:r>
            <a:rPr lang="en-US" sz="2000" b="1" u="sng" kern="1200" dirty="0">
              <a:latin typeface="Comic Sans MS" pitchFamily="66" charset="0"/>
            </a:rPr>
            <a:t> </a:t>
          </a:r>
        </a:p>
        <a:p>
          <a:pPr lvl="0" algn="ctr" defTabSz="889000">
            <a:lnSpc>
              <a:spcPct val="90000"/>
            </a:lnSpc>
            <a:spcBef>
              <a:spcPct val="0"/>
            </a:spcBef>
            <a:spcAft>
              <a:spcPct val="35000"/>
            </a:spcAft>
          </a:pPr>
          <a:endParaRPr lang="el-GR" sz="2000" kern="1200" dirty="0">
            <a:latin typeface="Comic Sans MS" pitchFamily="66" charset="0"/>
          </a:endParaRPr>
        </a:p>
      </dsp:txBody>
      <dsp:txXfrm rot="-5400000">
        <a:off x="4143404" y="3482602"/>
        <a:ext cx="4143404" cy="2089561"/>
      </dsp:txXfrm>
    </dsp:sp>
    <dsp:sp modelId="{45767B40-177F-45A3-BF1F-2F6FC500E8C8}">
      <dsp:nvSpPr>
        <dsp:cNvPr id="0" name=""/>
        <dsp:cNvSpPr/>
      </dsp:nvSpPr>
      <dsp:spPr>
        <a:xfrm>
          <a:off x="2857523" y="2071702"/>
          <a:ext cx="2486042" cy="1393041"/>
        </a:xfrm>
        <a:prstGeom prst="roundRect">
          <a:avLst/>
        </a:prstGeom>
        <a:solidFill>
          <a:schemeClr val="accent4">
            <a:tint val="40000"/>
            <a:hueOff val="0"/>
            <a:satOff val="0"/>
            <a:lumOff val="0"/>
            <a:alphaOff val="0"/>
          </a:schemeClr>
        </a:solidFill>
        <a:ln>
          <a:noFill/>
        </a:ln>
        <a:effectLst>
          <a:outerShdw blurRad="63500" dist="38100" dir="5400000" rotWithShape="0">
            <a:srgbClr val="000000">
              <a:alpha val="4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latin typeface="Comic Sans MS" pitchFamily="66" charset="0"/>
            </a:rPr>
            <a:t>Screening </a:t>
          </a:r>
          <a:endParaRPr lang="el-GR" sz="3500" kern="1200" dirty="0">
            <a:latin typeface="Comic Sans MS" pitchFamily="66" charset="0"/>
          </a:endParaRPr>
        </a:p>
      </dsp:txBody>
      <dsp:txXfrm>
        <a:off x="2925526" y="2139705"/>
        <a:ext cx="2350036" cy="125703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0EB09-9E02-40A8-8BB7-46EBCAB42D28}">
      <dsp:nvSpPr>
        <dsp:cNvPr id="0" name=""/>
        <dsp:cNvSpPr/>
      </dsp:nvSpPr>
      <dsp:spPr>
        <a:xfrm>
          <a:off x="3214710" y="252556"/>
          <a:ext cx="3071866" cy="309719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l-GR" sz="2400" kern="1200" dirty="0">
              <a:latin typeface="Comic Sans MS" pitchFamily="66" charset="0"/>
            </a:rPr>
            <a:t>Διαβητικός ασθενής </a:t>
          </a:r>
        </a:p>
      </dsp:txBody>
      <dsp:txXfrm>
        <a:off x="3664574" y="706130"/>
        <a:ext cx="2172138" cy="2190049"/>
      </dsp:txXfrm>
    </dsp:sp>
    <dsp:sp modelId="{CF3842BE-A3AC-415E-BDC7-6663C531F1DF}">
      <dsp:nvSpPr>
        <dsp:cNvPr id="0" name=""/>
        <dsp:cNvSpPr/>
      </dsp:nvSpPr>
      <dsp:spPr>
        <a:xfrm>
          <a:off x="469457" y="1178710"/>
          <a:ext cx="3102444" cy="117364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l-GR" sz="2400" kern="1200" dirty="0">
              <a:latin typeface="Comic Sans MS" pitchFamily="66" charset="0"/>
            </a:rPr>
            <a:t>Αγγειοπάθεια </a:t>
          </a:r>
        </a:p>
      </dsp:txBody>
      <dsp:txXfrm>
        <a:off x="923799" y="1350586"/>
        <a:ext cx="2193760" cy="829891"/>
      </dsp:txXfrm>
    </dsp:sp>
    <dsp:sp modelId="{526874F7-BE00-481B-94B1-5E2A0A80B2FF}">
      <dsp:nvSpPr>
        <dsp:cNvPr id="0" name=""/>
        <dsp:cNvSpPr/>
      </dsp:nvSpPr>
      <dsp:spPr>
        <a:xfrm>
          <a:off x="5786481" y="1178696"/>
          <a:ext cx="3041150" cy="1306386"/>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l-GR" sz="2400" kern="1200" dirty="0">
              <a:latin typeface="Comic Sans MS" pitchFamily="66" charset="0"/>
            </a:rPr>
            <a:t>Νευροπάθεια</a:t>
          </a:r>
          <a:r>
            <a:rPr lang="el-GR" sz="1100" kern="1200" dirty="0">
              <a:latin typeface="Comic Sans MS" pitchFamily="66" charset="0"/>
            </a:rPr>
            <a:t> </a:t>
          </a:r>
        </a:p>
      </dsp:txBody>
      <dsp:txXfrm>
        <a:off x="6231847" y="1370012"/>
        <a:ext cx="2150418" cy="92375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F3418-C088-442E-8BCC-BD6D61BDA078}">
      <dsp:nvSpPr>
        <dsp:cNvPr id="0" name=""/>
        <dsp:cNvSpPr/>
      </dsp:nvSpPr>
      <dsp:spPr>
        <a:xfrm>
          <a:off x="2518655" y="757666"/>
          <a:ext cx="5047219" cy="5047219"/>
        </a:xfrm>
        <a:prstGeom prst="blockArc">
          <a:avLst>
            <a:gd name="adj1" fmla="val 11880000"/>
            <a:gd name="adj2" fmla="val 1620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194A9AA8-1011-4B6E-B7E6-44183809119E}">
      <dsp:nvSpPr>
        <dsp:cNvPr id="0" name=""/>
        <dsp:cNvSpPr/>
      </dsp:nvSpPr>
      <dsp:spPr>
        <a:xfrm>
          <a:off x="2518655" y="757666"/>
          <a:ext cx="5047219" cy="5047219"/>
        </a:xfrm>
        <a:prstGeom prst="blockArc">
          <a:avLst>
            <a:gd name="adj1" fmla="val 7560000"/>
            <a:gd name="adj2" fmla="val 1188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F6596369-15F3-45E5-ADE3-CC5C636CE292}">
      <dsp:nvSpPr>
        <dsp:cNvPr id="0" name=""/>
        <dsp:cNvSpPr/>
      </dsp:nvSpPr>
      <dsp:spPr>
        <a:xfrm>
          <a:off x="2518655" y="757666"/>
          <a:ext cx="5047219" cy="5047219"/>
        </a:xfrm>
        <a:prstGeom prst="blockArc">
          <a:avLst>
            <a:gd name="adj1" fmla="val 3240000"/>
            <a:gd name="adj2" fmla="val 756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3435CFDE-5FF7-4405-B454-102F39758923}">
      <dsp:nvSpPr>
        <dsp:cNvPr id="0" name=""/>
        <dsp:cNvSpPr/>
      </dsp:nvSpPr>
      <dsp:spPr>
        <a:xfrm>
          <a:off x="2518655" y="757666"/>
          <a:ext cx="5047219" cy="5047219"/>
        </a:xfrm>
        <a:prstGeom prst="blockArc">
          <a:avLst>
            <a:gd name="adj1" fmla="val 20520000"/>
            <a:gd name="adj2" fmla="val 324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85A04E3C-51B8-4F37-A8E6-748663399242}">
      <dsp:nvSpPr>
        <dsp:cNvPr id="0" name=""/>
        <dsp:cNvSpPr/>
      </dsp:nvSpPr>
      <dsp:spPr>
        <a:xfrm>
          <a:off x="2518655" y="757666"/>
          <a:ext cx="5047219" cy="5047219"/>
        </a:xfrm>
        <a:prstGeom prst="blockArc">
          <a:avLst>
            <a:gd name="adj1" fmla="val 16200000"/>
            <a:gd name="adj2" fmla="val 2052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7CE4363E-F0A9-41E4-A4C5-9869B3D2EC09}">
      <dsp:nvSpPr>
        <dsp:cNvPr id="0" name=""/>
        <dsp:cNvSpPr/>
      </dsp:nvSpPr>
      <dsp:spPr>
        <a:xfrm>
          <a:off x="3695592" y="2119711"/>
          <a:ext cx="2693344" cy="2323130"/>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solidFill>
                <a:schemeClr val="tx1"/>
              </a:solidFill>
              <a:latin typeface="Comic Sans MS" pitchFamily="66" charset="0"/>
            </a:rPr>
            <a:t>ΑΚΡΟΓΩΝΙΑΙΟΙ ΛΙΘΟΙ ΠΡΟΛΗΨΗΣ </a:t>
          </a:r>
        </a:p>
      </dsp:txBody>
      <dsp:txXfrm>
        <a:off x="4090023" y="2459926"/>
        <a:ext cx="1904482" cy="1642700"/>
      </dsp:txXfrm>
    </dsp:sp>
    <dsp:sp modelId="{DA222CDD-DD98-4229-92D3-828CD41FD00A}">
      <dsp:nvSpPr>
        <dsp:cNvPr id="0" name=""/>
        <dsp:cNvSpPr/>
      </dsp:nvSpPr>
      <dsp:spPr>
        <a:xfrm>
          <a:off x="4042132" y="3113"/>
          <a:ext cx="2000263"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101600">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solidFill>
                <a:schemeClr val="bg1"/>
              </a:solidFill>
              <a:latin typeface="Comic Sans MS" pitchFamily="66" charset="0"/>
            </a:rPr>
            <a:t>Εντοπισμός του ποδιού που βρίσκεται σε κίνδυνο</a:t>
          </a:r>
        </a:p>
      </dsp:txBody>
      <dsp:txXfrm>
        <a:off x="4335064" y="241263"/>
        <a:ext cx="1414399" cy="1149891"/>
      </dsp:txXfrm>
    </dsp:sp>
    <dsp:sp modelId="{F078D118-EE8E-4BBE-BF6A-2B8586F1A81F}">
      <dsp:nvSpPr>
        <dsp:cNvPr id="0" name=""/>
        <dsp:cNvSpPr/>
      </dsp:nvSpPr>
      <dsp:spPr>
        <a:xfrm>
          <a:off x="6371045" y="1610056"/>
          <a:ext cx="2031275" cy="1818943"/>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101600">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Τακτικός έλεγχος και εξέταση του ποδιού που βρίσκεται σε κίνδυνο </a:t>
          </a:r>
        </a:p>
      </dsp:txBody>
      <dsp:txXfrm>
        <a:off x="6668518" y="1876434"/>
        <a:ext cx="1436329" cy="1286187"/>
      </dsp:txXfrm>
    </dsp:sp>
    <dsp:sp modelId="{12A40C08-7689-4223-8BDA-A88B398342DB}">
      <dsp:nvSpPr>
        <dsp:cNvPr id="0" name=""/>
        <dsp:cNvSpPr/>
      </dsp:nvSpPr>
      <dsp:spPr>
        <a:xfrm>
          <a:off x="5082604" y="4462461"/>
          <a:ext cx="2817181"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101600">
          <a:solidFill>
            <a:srgbClr val="C00000"/>
          </a:solid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Εκπαίδευση του ασθενούς, της οικογένειας και των επαγγελματιών υγείας</a:t>
          </a:r>
        </a:p>
      </dsp:txBody>
      <dsp:txXfrm>
        <a:off x="5495171" y="4700611"/>
        <a:ext cx="1992047" cy="1149891"/>
      </dsp:txXfrm>
    </dsp:sp>
    <dsp:sp modelId="{0A6EE077-4CBE-4561-87B0-A4835DE06D07}">
      <dsp:nvSpPr>
        <dsp:cNvPr id="0" name=""/>
        <dsp:cNvSpPr/>
      </dsp:nvSpPr>
      <dsp:spPr>
        <a:xfrm>
          <a:off x="2644468" y="4462461"/>
          <a:ext cx="1897732"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Κατάλληλα  καθημερινά υποδήματα</a:t>
          </a:r>
        </a:p>
      </dsp:txBody>
      <dsp:txXfrm>
        <a:off x="2922384" y="4700611"/>
        <a:ext cx="1341900" cy="1149891"/>
      </dsp:txXfrm>
    </dsp:sp>
    <dsp:sp modelId="{14E513C4-53EC-4740-B6B6-91E45A2AE7EA}">
      <dsp:nvSpPr>
        <dsp:cNvPr id="0" name=""/>
        <dsp:cNvSpPr/>
      </dsp:nvSpPr>
      <dsp:spPr>
        <a:xfrm>
          <a:off x="1884751" y="1706433"/>
          <a:ext cx="1626191"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Θεραπεία προ-ελκωτικών σημείων  </a:t>
          </a:r>
        </a:p>
      </dsp:txBody>
      <dsp:txXfrm>
        <a:off x="2122901" y="1944583"/>
        <a:ext cx="1149891" cy="114989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79343-E352-42F6-8E24-0C29C13F03C3}">
      <dsp:nvSpPr>
        <dsp:cNvPr id="0" name=""/>
        <dsp:cNvSpPr/>
      </dsp:nvSpPr>
      <dsp:spPr>
        <a:xfrm>
          <a:off x="2511207" y="2162087"/>
          <a:ext cx="3601366" cy="1462302"/>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a:solidFill>
                <a:schemeClr val="tx1"/>
              </a:solidFill>
              <a:latin typeface="Comic Sans MS" pitchFamily="66" charset="0"/>
            </a:rPr>
            <a:t>ΕΚΠΑΙΔΕΥΣΗ </a:t>
          </a:r>
          <a:r>
            <a:rPr lang="el-GR" sz="1800" b="1" kern="1200" dirty="0">
              <a:latin typeface="Comic Sans MS" pitchFamily="66" charset="0"/>
            </a:rPr>
            <a:t> </a:t>
          </a:r>
        </a:p>
        <a:p>
          <a:pPr lvl="0" algn="ctr" defTabSz="800100">
            <a:lnSpc>
              <a:spcPct val="90000"/>
            </a:lnSpc>
            <a:spcBef>
              <a:spcPct val="0"/>
            </a:spcBef>
            <a:spcAft>
              <a:spcPct val="35000"/>
            </a:spcAft>
          </a:pPr>
          <a:r>
            <a:rPr lang="el-GR" sz="1800" b="1" kern="1200" dirty="0">
              <a:latin typeface="Comic Sans MS" pitchFamily="66" charset="0"/>
            </a:rPr>
            <a:t>Δομημένη - Οργανωμένη Επαναλαμβανόμενη </a:t>
          </a:r>
        </a:p>
      </dsp:txBody>
      <dsp:txXfrm>
        <a:off x="3038615" y="2376236"/>
        <a:ext cx="2546550" cy="1034004"/>
      </dsp:txXfrm>
    </dsp:sp>
    <dsp:sp modelId="{11A7E98E-2926-4ECE-8F6A-CD9D9F2D83B6}">
      <dsp:nvSpPr>
        <dsp:cNvPr id="0" name=""/>
        <dsp:cNvSpPr/>
      </dsp:nvSpPr>
      <dsp:spPr>
        <a:xfrm rot="16158679">
          <a:off x="4129264" y="1592362"/>
          <a:ext cx="340192" cy="516894"/>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l-GR" sz="1700" kern="1200"/>
        </a:p>
      </dsp:txBody>
      <dsp:txXfrm rot="10800000">
        <a:off x="4180906" y="1746766"/>
        <a:ext cx="238134" cy="310136"/>
      </dsp:txXfrm>
    </dsp:sp>
    <dsp:sp modelId="{635A01E3-1E6D-4E77-8D54-B95D18C38D8D}">
      <dsp:nvSpPr>
        <dsp:cNvPr id="0" name=""/>
        <dsp:cNvSpPr/>
      </dsp:nvSpPr>
      <dsp:spPr>
        <a:xfrm>
          <a:off x="2500302" y="0"/>
          <a:ext cx="3571896" cy="1520279"/>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Βελτίωση των γνώσεων του ασθενούς για την φροντίδα των ποδιών </a:t>
          </a:r>
        </a:p>
      </dsp:txBody>
      <dsp:txXfrm>
        <a:off x="3023394" y="222640"/>
        <a:ext cx="2525712" cy="1074999"/>
      </dsp:txXfrm>
    </dsp:sp>
    <dsp:sp modelId="{65B7D23D-D31E-46BC-A7E7-97109EE594C1}">
      <dsp:nvSpPr>
        <dsp:cNvPr id="0" name=""/>
        <dsp:cNvSpPr/>
      </dsp:nvSpPr>
      <dsp:spPr>
        <a:xfrm rot="12108">
          <a:off x="6287421" y="2572511"/>
          <a:ext cx="422327" cy="516894"/>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l-GR" sz="1700" kern="1200"/>
        </a:p>
      </dsp:txBody>
      <dsp:txXfrm>
        <a:off x="6287421" y="2675667"/>
        <a:ext cx="295629" cy="310136"/>
      </dsp:txXfrm>
    </dsp:sp>
    <dsp:sp modelId="{DBCA1EBF-4C3A-45EC-8885-98A78266870B}">
      <dsp:nvSpPr>
        <dsp:cNvPr id="0" name=""/>
        <dsp:cNvSpPr/>
      </dsp:nvSpPr>
      <dsp:spPr>
        <a:xfrm>
          <a:off x="6909341" y="1383488"/>
          <a:ext cx="2234658" cy="3045666"/>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Εκμάθηση αναγνώρισης πιθανών προβλημάτων των ποδιών και μέτρων που πρέπει να λαμβάνει </a:t>
          </a:r>
        </a:p>
      </dsp:txBody>
      <dsp:txXfrm>
        <a:off x="7236599" y="1829515"/>
        <a:ext cx="1580142" cy="2153612"/>
      </dsp:txXfrm>
    </dsp:sp>
    <dsp:sp modelId="{DEF2E1ED-AAC1-49DF-AA7B-C44DB593C213}">
      <dsp:nvSpPr>
        <dsp:cNvPr id="0" name=""/>
        <dsp:cNvSpPr/>
      </dsp:nvSpPr>
      <dsp:spPr>
        <a:xfrm rot="5298609">
          <a:off x="4185297" y="3652399"/>
          <a:ext cx="313228" cy="516894"/>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l-GR" sz="1700" kern="1200"/>
        </a:p>
      </dsp:txBody>
      <dsp:txXfrm>
        <a:off x="4230895" y="3708814"/>
        <a:ext cx="219260" cy="310136"/>
      </dsp:txXfrm>
    </dsp:sp>
    <dsp:sp modelId="{AC7135D5-4D2A-47EE-9DF0-87271CFE3299}">
      <dsp:nvSpPr>
        <dsp:cNvPr id="0" name=""/>
        <dsp:cNvSpPr/>
      </dsp:nvSpPr>
      <dsp:spPr>
        <a:xfrm>
          <a:off x="3490373" y="4214833"/>
          <a:ext cx="1765865" cy="1520279"/>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Αύξηση των κινήτρων </a:t>
          </a:r>
        </a:p>
      </dsp:txBody>
      <dsp:txXfrm>
        <a:off x="3748978" y="4437473"/>
        <a:ext cx="1248655" cy="1074999"/>
      </dsp:txXfrm>
    </dsp:sp>
    <dsp:sp modelId="{CA3C5CA6-F59A-4FD5-A7EF-B716C4AEFC06}">
      <dsp:nvSpPr>
        <dsp:cNvPr id="0" name=""/>
        <dsp:cNvSpPr/>
      </dsp:nvSpPr>
      <dsp:spPr>
        <a:xfrm rot="10869539">
          <a:off x="1952489" y="2591069"/>
          <a:ext cx="396456" cy="516894"/>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l-GR" sz="1700" kern="1200"/>
        </a:p>
      </dsp:txBody>
      <dsp:txXfrm rot="10800000">
        <a:off x="2071414" y="2695651"/>
        <a:ext cx="277519" cy="310136"/>
      </dsp:txXfrm>
    </dsp:sp>
    <dsp:sp modelId="{D880BB15-D344-424D-8460-82A2F51FA93B}">
      <dsp:nvSpPr>
        <dsp:cNvPr id="0" name=""/>
        <dsp:cNvSpPr/>
      </dsp:nvSpPr>
      <dsp:spPr>
        <a:xfrm>
          <a:off x="0" y="2063728"/>
          <a:ext cx="1765804" cy="1520279"/>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Αύξηση των ικανοτήτων </a:t>
          </a:r>
        </a:p>
      </dsp:txBody>
      <dsp:txXfrm>
        <a:off x="258596" y="2286368"/>
        <a:ext cx="1248612" cy="107499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21E49-5DFB-4F15-ADB6-7ACEE06307A4}">
      <dsp:nvSpPr>
        <dsp:cNvPr id="0" name=""/>
        <dsp:cNvSpPr/>
      </dsp:nvSpPr>
      <dsp:spPr>
        <a:xfrm rot="5400000">
          <a:off x="-260909" y="467360"/>
          <a:ext cx="1622163" cy="1135514"/>
        </a:xfrm>
        <a:prstGeom prst="chevron">
          <a:avLst/>
        </a:prstGeom>
        <a:solidFill>
          <a:schemeClr val="lt1">
            <a:hueOff val="0"/>
            <a:satOff val="0"/>
            <a:lumOff val="0"/>
          </a:schemeClr>
        </a:solidFill>
        <a:ln w="114300" cap="flat" cmpd="sng" algn="ctr">
          <a:solidFill>
            <a:schemeClr val="accent4">
              <a:lumMod val="75000"/>
            </a:schemeClr>
          </a:solidFill>
          <a:prstDash val="soli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a:solidFill>
                <a:schemeClr val="tx1"/>
              </a:solidFill>
              <a:latin typeface="Comic Sans MS" pitchFamily="66" charset="0"/>
            </a:rPr>
            <a:t>1.</a:t>
          </a:r>
        </a:p>
      </dsp:txBody>
      <dsp:txXfrm rot="-5400000">
        <a:off x="-17584" y="791792"/>
        <a:ext cx="1135514" cy="486649"/>
      </dsp:txXfrm>
    </dsp:sp>
    <dsp:sp modelId="{F197020B-9DAD-438D-891B-F1550F5A86B2}">
      <dsp:nvSpPr>
        <dsp:cNvPr id="0" name=""/>
        <dsp:cNvSpPr/>
      </dsp:nvSpPr>
      <dsp:spPr>
        <a:xfrm rot="5400000">
          <a:off x="4074872" y="-2932007"/>
          <a:ext cx="1486892" cy="736560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l-GR" sz="1800" kern="1200" dirty="0">
              <a:latin typeface="Comic Sans MS" pitchFamily="66" charset="0"/>
            </a:rPr>
            <a:t>Καθημερινός έλεγχος ποδιών, συμπεριλαμβανομένων περιοχών μεταξύ των δακτύλων</a:t>
          </a:r>
        </a:p>
        <a:p>
          <a:pPr marL="171450" lvl="1" indent="-171450" algn="l" defTabSz="800100">
            <a:lnSpc>
              <a:spcPct val="90000"/>
            </a:lnSpc>
            <a:spcBef>
              <a:spcPct val="0"/>
            </a:spcBef>
            <a:spcAft>
              <a:spcPct val="15000"/>
            </a:spcAft>
            <a:buChar char="••"/>
          </a:pPr>
          <a:r>
            <a:rPr lang="el-GR" sz="1800" kern="1200" dirty="0">
              <a:latin typeface="Comic Sans MS" pitchFamily="66" charset="0"/>
            </a:rPr>
            <a:t>Εάν δεν μπορεί να εξετάσει μόνος του τα πόδια του, θα πρέπει να το κάνει κάποιος άλλος. Εάν υφίσταται διαταραχή όρασης δεν θα πρέπει να φροντίζει μόνος του τα πόδια </a:t>
          </a:r>
        </a:p>
      </dsp:txBody>
      <dsp:txXfrm rot="-5400000">
        <a:off x="1135515" y="79934"/>
        <a:ext cx="7293023" cy="1341724"/>
      </dsp:txXfrm>
    </dsp:sp>
    <dsp:sp modelId="{8D60747C-D6CC-4CBE-9E92-A95939FF7780}">
      <dsp:nvSpPr>
        <dsp:cNvPr id="0" name=""/>
        <dsp:cNvSpPr/>
      </dsp:nvSpPr>
      <dsp:spPr>
        <a:xfrm rot="5400000">
          <a:off x="-260909" y="1915754"/>
          <a:ext cx="1622163" cy="1135514"/>
        </a:xfrm>
        <a:prstGeom prst="chevron">
          <a:avLst/>
        </a:prstGeom>
        <a:noFill/>
        <a:ln w="114300" cap="flat" cmpd="sng" algn="ctr">
          <a:solidFill>
            <a:schemeClr val="accent4">
              <a:lumMod val="75000"/>
            </a:schemeClr>
          </a:solidFill>
          <a:prstDash val="soli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a:solidFill>
                <a:schemeClr val="tx1"/>
              </a:solidFill>
              <a:latin typeface="Comic Sans MS" pitchFamily="66" charset="0"/>
            </a:rPr>
            <a:t>2.</a:t>
          </a:r>
        </a:p>
      </dsp:txBody>
      <dsp:txXfrm rot="-5400000">
        <a:off x="-17584" y="2240186"/>
        <a:ext cx="1135514" cy="486649"/>
      </dsp:txXfrm>
    </dsp:sp>
    <dsp:sp modelId="{5C96FC00-5686-43C7-8362-E4CB07934E9D}">
      <dsp:nvSpPr>
        <dsp:cNvPr id="0" name=""/>
        <dsp:cNvSpPr/>
      </dsp:nvSpPr>
      <dsp:spPr>
        <a:xfrm rot="5400000">
          <a:off x="4291115" y="-1441088"/>
          <a:ext cx="1054406" cy="736560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l-GR" sz="1800" kern="1200" dirty="0">
              <a:latin typeface="Comic Sans MS" pitchFamily="66" charset="0"/>
            </a:rPr>
            <a:t>Θα πρέπει να ειδοποιεί τον κατάλληλο επαγγελματία υγείας εάν αυξηθεί αξιοσημείωτα η θερμοκρασία του ποδιού, ή εάν εμφανιστεί πρήξιμο, φλύκταινα, κόψιμο, </a:t>
          </a:r>
          <a:r>
            <a:rPr lang="en-US" sz="1800" kern="1200" dirty="0">
              <a:latin typeface="Comic Sans MS" pitchFamily="66" charset="0"/>
            </a:rPr>
            <a:t>a</a:t>
          </a:r>
          <a:r>
            <a:rPr lang="el-GR" sz="1800" kern="1200" dirty="0">
              <a:latin typeface="Comic Sans MS" pitchFamily="66" charset="0"/>
            </a:rPr>
            <a:t>μυχή ή έλκος ή αλλαγή στο χρώμα του ποδιού ή πρόβλημα στα νύχια (πχ, είσφρυση στο δέρμα)</a:t>
          </a:r>
          <a:endParaRPr lang="el-GR" sz="2000" kern="1200" dirty="0">
            <a:latin typeface="Comic Sans MS" pitchFamily="66" charset="0"/>
          </a:endParaRPr>
        </a:p>
      </dsp:txBody>
      <dsp:txXfrm rot="-5400000">
        <a:off x="1135515" y="1765984"/>
        <a:ext cx="7314135" cy="951462"/>
      </dsp:txXfrm>
    </dsp:sp>
    <dsp:sp modelId="{31D930B5-C089-4AD1-8F01-787CFE3ACBED}">
      <dsp:nvSpPr>
        <dsp:cNvPr id="0" name=""/>
        <dsp:cNvSpPr/>
      </dsp:nvSpPr>
      <dsp:spPr>
        <a:xfrm rot="5400000">
          <a:off x="-260909" y="3614027"/>
          <a:ext cx="1622163" cy="1135514"/>
        </a:xfrm>
        <a:prstGeom prst="chevron">
          <a:avLst/>
        </a:prstGeom>
        <a:noFill/>
        <a:ln w="114300" cap="flat" cmpd="sng" algn="ctr">
          <a:solidFill>
            <a:schemeClr val="accent4">
              <a:lumMod val="75000"/>
            </a:schemeClr>
          </a:solidFill>
          <a:prstDash val="soli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a:solidFill>
                <a:schemeClr val="tx1"/>
              </a:solidFill>
              <a:latin typeface="Comic Sans MS" pitchFamily="66" charset="0"/>
            </a:rPr>
            <a:t>3.</a:t>
          </a:r>
        </a:p>
      </dsp:txBody>
      <dsp:txXfrm rot="-5400000">
        <a:off x="-17584" y="3938459"/>
        <a:ext cx="1135514" cy="486649"/>
      </dsp:txXfrm>
    </dsp:sp>
    <dsp:sp modelId="{D4F9A927-179E-45AD-B898-FCAE3025ED05}">
      <dsp:nvSpPr>
        <dsp:cNvPr id="0" name=""/>
        <dsp:cNvSpPr/>
      </dsp:nvSpPr>
      <dsp:spPr>
        <a:xfrm rot="5400000">
          <a:off x="4023651" y="179932"/>
          <a:ext cx="1554163" cy="7435948"/>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l-GR" sz="2000" kern="1200" dirty="0">
              <a:latin typeface="Comic Sans MS" pitchFamily="66" charset="0"/>
            </a:rPr>
            <a:t> </a:t>
          </a:r>
          <a:r>
            <a:rPr lang="el-GR" sz="1800" kern="1200" dirty="0">
              <a:latin typeface="Comic Sans MS" pitchFamily="66" charset="0"/>
            </a:rPr>
            <a:t>Να αποφεύγεται το βάδισμα χωρίς υποδήματα ή με κάλτσες χωρίς υποδήματα ή  σανδάλια με λεπτή σόλα, είτε σε εσωτερικό είτε σε εξωτερικό χώρο.</a:t>
          </a:r>
        </a:p>
        <a:p>
          <a:pPr marL="171450" lvl="1" indent="-171450" algn="l" defTabSz="800100">
            <a:lnSpc>
              <a:spcPct val="90000"/>
            </a:lnSpc>
            <a:spcBef>
              <a:spcPct val="0"/>
            </a:spcBef>
            <a:spcAft>
              <a:spcPct val="15000"/>
            </a:spcAft>
            <a:buChar char="••"/>
          </a:pPr>
          <a:r>
            <a:rPr lang="el-GR" sz="1800" kern="1200" dirty="0">
              <a:latin typeface="Comic Sans MS" pitchFamily="66" charset="0"/>
            </a:rPr>
            <a:t> Δεν θα πρέπει να φοριούνται παπούτσια πολύ στενά, με σκληρές άκρες ή άνισες ραφές</a:t>
          </a:r>
        </a:p>
      </dsp:txBody>
      <dsp:txXfrm rot="-5400000">
        <a:off x="1082759" y="3196692"/>
        <a:ext cx="7360080" cy="14024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891DE-BFE8-4BE6-B770-7D7B139F87BA}">
      <dsp:nvSpPr>
        <dsp:cNvPr id="0" name=""/>
        <dsp:cNvSpPr/>
      </dsp:nvSpPr>
      <dsp:spPr>
        <a:xfrm>
          <a:off x="4498218" y="844073"/>
          <a:ext cx="3127513" cy="386996"/>
        </a:xfrm>
        <a:custGeom>
          <a:avLst/>
          <a:gdLst/>
          <a:ahLst/>
          <a:cxnLst/>
          <a:rect l="0" t="0" r="0" b="0"/>
          <a:pathLst>
            <a:path>
              <a:moveTo>
                <a:pt x="0" y="0"/>
              </a:moveTo>
              <a:lnTo>
                <a:pt x="0" y="263965"/>
              </a:lnTo>
              <a:lnTo>
                <a:pt x="3127513" y="263965"/>
              </a:lnTo>
              <a:lnTo>
                <a:pt x="3127513" y="38699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11838A-56ED-4B76-9EA2-709B2244C8FD}">
      <dsp:nvSpPr>
        <dsp:cNvPr id="0" name=""/>
        <dsp:cNvSpPr/>
      </dsp:nvSpPr>
      <dsp:spPr>
        <a:xfrm>
          <a:off x="1307022" y="844073"/>
          <a:ext cx="3191195" cy="373065"/>
        </a:xfrm>
        <a:custGeom>
          <a:avLst/>
          <a:gdLst/>
          <a:ahLst/>
          <a:cxnLst/>
          <a:rect l="0" t="0" r="0" b="0"/>
          <a:pathLst>
            <a:path>
              <a:moveTo>
                <a:pt x="3191195" y="0"/>
              </a:moveTo>
              <a:lnTo>
                <a:pt x="3191195" y="250034"/>
              </a:lnTo>
              <a:lnTo>
                <a:pt x="0" y="250034"/>
              </a:lnTo>
              <a:lnTo>
                <a:pt x="0" y="37306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1210EE-4630-439A-BE1A-1698B1F250CB}">
      <dsp:nvSpPr>
        <dsp:cNvPr id="0" name=""/>
        <dsp:cNvSpPr/>
      </dsp:nvSpPr>
      <dsp:spPr>
        <a:xfrm>
          <a:off x="3420013" y="750"/>
          <a:ext cx="2156410"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43C54-7023-4326-970C-D945354952CA}">
      <dsp:nvSpPr>
        <dsp:cNvPr id="0" name=""/>
        <dsp:cNvSpPr/>
      </dsp:nvSpPr>
      <dsp:spPr>
        <a:xfrm>
          <a:off x="3567576" y="140935"/>
          <a:ext cx="2156410"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Σακχαρώδης διαβήτης</a:t>
          </a:r>
        </a:p>
      </dsp:txBody>
      <dsp:txXfrm>
        <a:off x="3592276" y="165635"/>
        <a:ext cx="2107010" cy="793923"/>
      </dsp:txXfrm>
    </dsp:sp>
    <dsp:sp modelId="{8BA5657A-E749-4F3F-9BEA-C45248931525}">
      <dsp:nvSpPr>
        <dsp:cNvPr id="0" name=""/>
        <dsp:cNvSpPr/>
      </dsp:nvSpPr>
      <dsp:spPr>
        <a:xfrm>
          <a:off x="111350" y="1217138"/>
          <a:ext cx="2391345"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BBC83-21D2-426E-9DC9-A26F7D1258B9}">
      <dsp:nvSpPr>
        <dsp:cNvPr id="0" name=""/>
        <dsp:cNvSpPr/>
      </dsp:nvSpPr>
      <dsp:spPr>
        <a:xfrm>
          <a:off x="258913" y="1357323"/>
          <a:ext cx="2391345"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solidFill>
                <a:srgbClr val="C00000"/>
              </a:solidFill>
              <a:latin typeface="Comic Sans MS" pitchFamily="66" charset="0"/>
            </a:rPr>
            <a:t>Μικροαγγειακές</a:t>
          </a:r>
          <a:r>
            <a:rPr lang="el-GR" sz="1800" kern="1200" dirty="0">
              <a:latin typeface="Comic Sans MS" pitchFamily="66" charset="0"/>
            </a:rPr>
            <a:t> επιπλοκές </a:t>
          </a:r>
        </a:p>
      </dsp:txBody>
      <dsp:txXfrm>
        <a:off x="283613" y="1382023"/>
        <a:ext cx="2341945" cy="793923"/>
      </dsp:txXfrm>
    </dsp:sp>
    <dsp:sp modelId="{84EE17AE-EAA7-4904-8BA8-220279454F5B}">
      <dsp:nvSpPr>
        <dsp:cNvPr id="0" name=""/>
        <dsp:cNvSpPr/>
      </dsp:nvSpPr>
      <dsp:spPr>
        <a:xfrm>
          <a:off x="6255026" y="1231070"/>
          <a:ext cx="2741410"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BFCE49-AC19-4535-96AA-155F39C9316B}">
      <dsp:nvSpPr>
        <dsp:cNvPr id="0" name=""/>
        <dsp:cNvSpPr/>
      </dsp:nvSpPr>
      <dsp:spPr>
        <a:xfrm>
          <a:off x="6402589" y="1371254"/>
          <a:ext cx="2741410"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solidFill>
                <a:srgbClr val="C00000"/>
              </a:solidFill>
              <a:latin typeface="Comic Sans MS" pitchFamily="66" charset="0"/>
            </a:rPr>
            <a:t>Μακροαγγειακές </a:t>
          </a:r>
          <a:r>
            <a:rPr lang="el-GR" sz="1800" kern="1200" dirty="0">
              <a:latin typeface="Comic Sans MS" pitchFamily="66" charset="0"/>
            </a:rPr>
            <a:t>επιπλοκές</a:t>
          </a:r>
        </a:p>
      </dsp:txBody>
      <dsp:txXfrm>
        <a:off x="6427289" y="1395954"/>
        <a:ext cx="2692010" cy="79392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21E49-5DFB-4F15-ADB6-7ACEE06307A4}">
      <dsp:nvSpPr>
        <dsp:cNvPr id="0" name=""/>
        <dsp:cNvSpPr/>
      </dsp:nvSpPr>
      <dsp:spPr>
        <a:xfrm rot="5400000">
          <a:off x="-266854" y="270950"/>
          <a:ext cx="1662238" cy="1163567"/>
        </a:xfrm>
        <a:prstGeom prst="chevron">
          <a:avLst/>
        </a:prstGeom>
        <a:solidFill>
          <a:schemeClr val="lt1">
            <a:hueOff val="0"/>
            <a:satOff val="0"/>
            <a:lumOff val="0"/>
          </a:schemeClr>
        </a:solidFill>
        <a:ln w="114300" cap="flat" cmpd="sng" algn="ctr">
          <a:solidFill>
            <a:schemeClr val="accent4">
              <a:lumMod val="75000"/>
            </a:schemeClr>
          </a:solidFill>
          <a:prstDash val="soli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a:solidFill>
                <a:schemeClr val="tx1"/>
              </a:solidFill>
              <a:latin typeface="Comic Sans MS" pitchFamily="66" charset="0"/>
            </a:rPr>
            <a:t>4.</a:t>
          </a:r>
        </a:p>
      </dsp:txBody>
      <dsp:txXfrm rot="-5400000">
        <a:off x="-17518" y="603399"/>
        <a:ext cx="1163567" cy="498671"/>
      </dsp:txXfrm>
    </dsp:sp>
    <dsp:sp modelId="{F197020B-9DAD-438D-891B-F1550F5A86B2}">
      <dsp:nvSpPr>
        <dsp:cNvPr id="0" name=""/>
        <dsp:cNvSpPr/>
      </dsp:nvSpPr>
      <dsp:spPr>
        <a:xfrm rot="5400000">
          <a:off x="4291832" y="-3107105"/>
          <a:ext cx="1081023" cy="733755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l-GR" sz="1800" kern="1200" dirty="0">
              <a:latin typeface="Comic Sans MS" pitchFamily="66" charset="0"/>
            </a:rPr>
            <a:t>Καθημερινός έλεγχος και ψηλάφηση του εσωτερικού των υποδημάτων</a:t>
          </a:r>
        </a:p>
      </dsp:txBody>
      <dsp:txXfrm rot="-5400000">
        <a:off x="1163567" y="73931"/>
        <a:ext cx="7284783" cy="975481"/>
      </dsp:txXfrm>
    </dsp:sp>
    <dsp:sp modelId="{8D60747C-D6CC-4CBE-9E92-A95939FF7780}">
      <dsp:nvSpPr>
        <dsp:cNvPr id="0" name=""/>
        <dsp:cNvSpPr/>
      </dsp:nvSpPr>
      <dsp:spPr>
        <a:xfrm rot="5400000">
          <a:off x="-266854" y="2171233"/>
          <a:ext cx="1662238" cy="1163567"/>
        </a:xfrm>
        <a:prstGeom prst="chevron">
          <a:avLst/>
        </a:prstGeom>
        <a:noFill/>
        <a:ln w="114300" cap="flat" cmpd="sng" algn="ctr">
          <a:solidFill>
            <a:schemeClr val="accent4">
              <a:lumMod val="75000"/>
            </a:schemeClr>
          </a:solidFill>
          <a:prstDash val="soli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a:solidFill>
                <a:schemeClr val="tx1"/>
              </a:solidFill>
              <a:latin typeface="Comic Sans MS" pitchFamily="66" charset="0"/>
            </a:rPr>
            <a:t>5.</a:t>
          </a:r>
        </a:p>
      </dsp:txBody>
      <dsp:txXfrm rot="-5400000">
        <a:off x="-17518" y="2503682"/>
        <a:ext cx="1163567" cy="498671"/>
      </dsp:txXfrm>
    </dsp:sp>
    <dsp:sp modelId="{5C96FC00-5686-43C7-8362-E4CB07934E9D}">
      <dsp:nvSpPr>
        <dsp:cNvPr id="0" name=""/>
        <dsp:cNvSpPr/>
      </dsp:nvSpPr>
      <dsp:spPr>
        <a:xfrm rot="5400000">
          <a:off x="3867354" y="-1366991"/>
          <a:ext cx="1888927" cy="733755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l-GR" sz="1800" kern="1200" dirty="0">
              <a:latin typeface="Comic Sans MS" pitchFamily="66" charset="0"/>
            </a:rPr>
            <a:t>Χρήση καλτσών χωρίς ραφές ή χρήση καλτσών που έχουν ραφές από την ανάποδη πλευρά τους</a:t>
          </a:r>
        </a:p>
        <a:p>
          <a:pPr marL="171450" lvl="1" indent="-171450" algn="l" defTabSz="800100">
            <a:lnSpc>
              <a:spcPct val="90000"/>
            </a:lnSpc>
            <a:spcBef>
              <a:spcPct val="0"/>
            </a:spcBef>
            <a:spcAft>
              <a:spcPct val="15000"/>
            </a:spcAft>
            <a:buChar char="••"/>
          </a:pPr>
          <a:r>
            <a:rPr lang="el-GR" sz="1800" kern="1200" dirty="0">
              <a:latin typeface="Comic Sans MS" pitchFamily="66" charset="0"/>
            </a:rPr>
            <a:t> Δεν θα πρέπει να φοριούνται στενές ή υψηλές έως το γόνατο κάλτσες και η αλλαγή των καλτσών πρέπει να είναι καθημερινή </a:t>
          </a:r>
        </a:p>
        <a:p>
          <a:pPr marL="171450" lvl="1" indent="-171450" algn="l" defTabSz="800100">
            <a:lnSpc>
              <a:spcPct val="90000"/>
            </a:lnSpc>
            <a:spcBef>
              <a:spcPct val="0"/>
            </a:spcBef>
            <a:spcAft>
              <a:spcPct val="15000"/>
            </a:spcAft>
            <a:buChar char="••"/>
          </a:pPr>
          <a:r>
            <a:rPr lang="en-US" sz="1800" kern="1200" dirty="0">
              <a:latin typeface="Comic Sans MS" pitchFamily="66" charset="0"/>
            </a:rPr>
            <a:t> </a:t>
          </a:r>
          <a:r>
            <a:rPr lang="el-GR" sz="1800" kern="1200" dirty="0">
              <a:latin typeface="Comic Sans MS" pitchFamily="66" charset="0"/>
            </a:rPr>
            <a:t>Προτιμώνται οι βαμβακερές αλλά και οι μάλλινες ή  μάλλινες με ακρυλικό. </a:t>
          </a:r>
        </a:p>
      </dsp:txBody>
      <dsp:txXfrm rot="-5400000">
        <a:off x="1143041" y="1449532"/>
        <a:ext cx="7245344" cy="1704507"/>
      </dsp:txXfrm>
    </dsp:sp>
    <dsp:sp modelId="{31D930B5-C089-4AD1-8F01-787CFE3ACBED}">
      <dsp:nvSpPr>
        <dsp:cNvPr id="0" name=""/>
        <dsp:cNvSpPr/>
      </dsp:nvSpPr>
      <dsp:spPr>
        <a:xfrm rot="5400000">
          <a:off x="-266854" y="3923332"/>
          <a:ext cx="1662238" cy="1163567"/>
        </a:xfrm>
        <a:prstGeom prst="chevron">
          <a:avLst/>
        </a:prstGeom>
        <a:noFill/>
        <a:ln w="114300" cap="flat" cmpd="sng" algn="ctr">
          <a:solidFill>
            <a:schemeClr val="accent4">
              <a:lumMod val="75000"/>
            </a:schemeClr>
          </a:solidFill>
          <a:prstDash val="soli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a:solidFill>
                <a:schemeClr val="tx1"/>
              </a:solidFill>
              <a:latin typeface="Comic Sans MS" pitchFamily="66" charset="0"/>
            </a:rPr>
            <a:t>6.</a:t>
          </a:r>
        </a:p>
      </dsp:txBody>
      <dsp:txXfrm rot="-5400000">
        <a:off x="-17518" y="4255781"/>
        <a:ext cx="1163567" cy="498671"/>
      </dsp:txXfrm>
    </dsp:sp>
    <dsp:sp modelId="{D4F9A927-179E-45AD-B898-FCAE3025ED05}">
      <dsp:nvSpPr>
        <dsp:cNvPr id="0" name=""/>
        <dsp:cNvSpPr/>
      </dsp:nvSpPr>
      <dsp:spPr>
        <a:xfrm rot="5400000">
          <a:off x="4018546" y="510410"/>
          <a:ext cx="1592558" cy="7407628"/>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l-GR" sz="1800" kern="1200" dirty="0">
              <a:latin typeface="Comic Sans MS" pitchFamily="66" charset="0"/>
            </a:rPr>
            <a:t>Καθημερινό πλύσιμο των ποδιών ( με τη θερμοκρασία του νερού να είναι πάντα κάτω από 37˚ </a:t>
          </a:r>
          <a:r>
            <a:rPr lang="en-US" sz="1800" kern="1200" dirty="0">
              <a:latin typeface="Comic Sans MS" pitchFamily="66" charset="0"/>
            </a:rPr>
            <a:t>C</a:t>
          </a:r>
          <a:r>
            <a:rPr lang="el-GR" sz="1800" kern="1200" dirty="0">
              <a:latin typeface="Comic Sans MS" pitchFamily="66" charset="0"/>
            </a:rPr>
            <a:t>), όχι περισσότερο από 5-7 </a:t>
          </a:r>
          <a:r>
            <a:rPr lang="en-US" sz="1800" kern="1200" dirty="0">
              <a:latin typeface="Comic Sans MS" pitchFamily="66" charset="0"/>
            </a:rPr>
            <a:t>min, </a:t>
          </a:r>
          <a:r>
            <a:rPr lang="el-GR" sz="1800" kern="1200" dirty="0">
              <a:latin typeface="Comic Sans MS" pitchFamily="66" charset="0"/>
            </a:rPr>
            <a:t>με προσεχτικό σκούπισμα, ιδιαίτερα μεταξύ των δακτύλων.</a:t>
          </a:r>
        </a:p>
        <a:p>
          <a:pPr marL="171450" lvl="1" indent="-171450" algn="l" defTabSz="800100">
            <a:lnSpc>
              <a:spcPct val="90000"/>
            </a:lnSpc>
            <a:spcBef>
              <a:spcPct val="0"/>
            </a:spcBef>
            <a:spcAft>
              <a:spcPct val="15000"/>
            </a:spcAft>
            <a:buChar char="••"/>
          </a:pPr>
          <a:r>
            <a:rPr lang="el-GR" sz="1800" kern="1200" dirty="0">
              <a:latin typeface="Comic Sans MS" pitchFamily="66" charset="0"/>
            </a:rPr>
            <a:t> Δεν πλησιάζουμε τα πόδια σε θερμαντικά σώματα (κίνδυνος εγκαύματος)</a:t>
          </a:r>
        </a:p>
      </dsp:txBody>
      <dsp:txXfrm rot="-5400000">
        <a:off x="1111011" y="3495687"/>
        <a:ext cx="7329886" cy="143707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21E49-5DFB-4F15-ADB6-7ACEE06307A4}">
      <dsp:nvSpPr>
        <dsp:cNvPr id="0" name=""/>
        <dsp:cNvSpPr/>
      </dsp:nvSpPr>
      <dsp:spPr>
        <a:xfrm rot="5400000">
          <a:off x="-231287" y="556440"/>
          <a:ext cx="1472974" cy="1031082"/>
        </a:xfrm>
        <a:prstGeom prst="chevron">
          <a:avLst/>
        </a:prstGeom>
        <a:solidFill>
          <a:schemeClr val="lt1">
            <a:hueOff val="0"/>
            <a:satOff val="0"/>
            <a:lumOff val="0"/>
          </a:schemeClr>
        </a:solidFill>
        <a:ln w="114300" cap="flat" cmpd="sng" algn="ctr">
          <a:solidFill>
            <a:schemeClr val="accent4">
              <a:lumMod val="75000"/>
            </a:schemeClr>
          </a:solidFill>
          <a:prstDash val="soli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l-GR" sz="2500" b="1" kern="1200" dirty="0">
              <a:solidFill>
                <a:schemeClr val="tx1"/>
              </a:solidFill>
              <a:latin typeface="Comic Sans MS" pitchFamily="66" charset="0"/>
            </a:rPr>
            <a:t>7.</a:t>
          </a:r>
        </a:p>
      </dsp:txBody>
      <dsp:txXfrm rot="-5400000">
        <a:off x="-10341" y="851035"/>
        <a:ext cx="1031082" cy="441892"/>
      </dsp:txXfrm>
    </dsp:sp>
    <dsp:sp modelId="{F197020B-9DAD-438D-891B-F1550F5A86B2}">
      <dsp:nvSpPr>
        <dsp:cNvPr id="0" name=""/>
        <dsp:cNvSpPr/>
      </dsp:nvSpPr>
      <dsp:spPr>
        <a:xfrm rot="5400000">
          <a:off x="4231124" y="-3171227"/>
          <a:ext cx="1569989" cy="797007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l-GR" sz="1700" kern="1200" dirty="0">
              <a:latin typeface="Comic Sans MS" pitchFamily="66" charset="0"/>
            </a:rPr>
            <a:t>Δεν θα πρέπει να χρησιμοποιούνται χημικοί  παράγοντες                    (κερατολυτικές ουσίες  πχ σαλικυλικό οξύ)  ή έμπλαστρα  για να αφαιρεθούν οι κάλοι</a:t>
          </a:r>
          <a:r>
            <a:rPr lang="en-US" sz="1700" kern="1200" dirty="0">
              <a:latin typeface="Comic Sans MS" pitchFamily="66" charset="0"/>
            </a:rPr>
            <a:t> </a:t>
          </a:r>
          <a:endParaRPr lang="el-GR" sz="1700" kern="1200" dirty="0">
            <a:latin typeface="Comic Sans MS" pitchFamily="66" charset="0"/>
          </a:endParaRPr>
        </a:p>
        <a:p>
          <a:pPr marL="171450" lvl="1" indent="-171450" algn="l" defTabSz="755650">
            <a:lnSpc>
              <a:spcPct val="90000"/>
            </a:lnSpc>
            <a:spcBef>
              <a:spcPct val="0"/>
            </a:spcBef>
            <a:spcAft>
              <a:spcPct val="15000"/>
            </a:spcAft>
            <a:buChar char="••"/>
          </a:pPr>
          <a:r>
            <a:rPr lang="en-US" sz="1700" kern="1200" dirty="0">
              <a:latin typeface="Comic Sans MS" pitchFamily="66" charset="0"/>
            </a:rPr>
            <a:t> </a:t>
          </a:r>
          <a:r>
            <a:rPr lang="el-GR" sz="1700" kern="1200" dirty="0">
              <a:latin typeface="Comic Sans MS" pitchFamily="66" charset="0"/>
            </a:rPr>
            <a:t>αναζήτηση του κατάλληλου επαγγελματία υγείας ( ποδολόγου) για αυτά τα προβλήματα </a:t>
          </a:r>
        </a:p>
      </dsp:txBody>
      <dsp:txXfrm rot="-5400000">
        <a:off x="1031083" y="105455"/>
        <a:ext cx="7893432" cy="1416707"/>
      </dsp:txXfrm>
    </dsp:sp>
    <dsp:sp modelId="{8D60747C-D6CC-4CBE-9E92-A95939FF7780}">
      <dsp:nvSpPr>
        <dsp:cNvPr id="0" name=""/>
        <dsp:cNvSpPr/>
      </dsp:nvSpPr>
      <dsp:spPr>
        <a:xfrm rot="5400000">
          <a:off x="-231287" y="2173314"/>
          <a:ext cx="1472974" cy="1031082"/>
        </a:xfrm>
        <a:prstGeom prst="chevron">
          <a:avLst/>
        </a:prstGeom>
        <a:noFill/>
        <a:ln w="114300" cap="flat" cmpd="sng" algn="ctr">
          <a:solidFill>
            <a:schemeClr val="accent4">
              <a:lumMod val="75000"/>
            </a:schemeClr>
          </a:solidFill>
          <a:prstDash val="soli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a:solidFill>
                <a:schemeClr val="tx1"/>
              </a:solidFill>
              <a:latin typeface="Comic Sans MS" pitchFamily="66" charset="0"/>
            </a:rPr>
            <a:t>8.</a:t>
          </a:r>
        </a:p>
      </dsp:txBody>
      <dsp:txXfrm rot="-5400000">
        <a:off x="-10341" y="2467909"/>
        <a:ext cx="1031082" cy="441892"/>
      </dsp:txXfrm>
    </dsp:sp>
    <dsp:sp modelId="{5C96FC00-5686-43C7-8362-E4CB07934E9D}">
      <dsp:nvSpPr>
        <dsp:cNvPr id="0" name=""/>
        <dsp:cNvSpPr/>
      </dsp:nvSpPr>
      <dsp:spPr>
        <a:xfrm rot="5400000">
          <a:off x="4254477" y="-1504883"/>
          <a:ext cx="1502600" cy="8011438"/>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l-GR" sz="1700" kern="1200" dirty="0">
              <a:latin typeface="Comic Sans MS" pitchFamily="66" charset="0"/>
            </a:rPr>
            <a:t>Θα πρέπει να χρησιμοποιούνται ενυδατικές κρέμες (όχι βαζελίνη) για το ξηρό δέρμα, αλλά όχι ανάμεσα στα δάκτυλα </a:t>
          </a:r>
        </a:p>
        <a:p>
          <a:pPr marL="171450" lvl="1" indent="-171450" algn="l" defTabSz="755650">
            <a:lnSpc>
              <a:spcPct val="90000"/>
            </a:lnSpc>
            <a:spcBef>
              <a:spcPct val="0"/>
            </a:spcBef>
            <a:spcAft>
              <a:spcPct val="15000"/>
            </a:spcAft>
            <a:buChar char="••"/>
          </a:pPr>
          <a:r>
            <a:rPr lang="el-GR" sz="1700" kern="1200" dirty="0">
              <a:latin typeface="Comic Sans MS" pitchFamily="66" charset="0"/>
            </a:rPr>
            <a:t> Σε περίπτωση υπερκεράτωσης  και σκληρύνσεων  ο ασθενής θα πρέπει να χρησιμοποιεί ελαφρόπετρα  και να αποφεύγει αιχμηρά αντικείμενα </a:t>
          </a:r>
        </a:p>
      </dsp:txBody>
      <dsp:txXfrm rot="-5400000">
        <a:off x="1000059" y="1822886"/>
        <a:ext cx="7938087" cy="1355898"/>
      </dsp:txXfrm>
    </dsp:sp>
    <dsp:sp modelId="{31D930B5-C089-4AD1-8F01-787CFE3ACBED}">
      <dsp:nvSpPr>
        <dsp:cNvPr id="0" name=""/>
        <dsp:cNvSpPr/>
      </dsp:nvSpPr>
      <dsp:spPr>
        <a:xfrm rot="5400000">
          <a:off x="-231287" y="3517857"/>
          <a:ext cx="1472974" cy="1031082"/>
        </a:xfrm>
        <a:prstGeom prst="chevron">
          <a:avLst/>
        </a:prstGeom>
        <a:noFill/>
        <a:ln w="114300" cap="flat" cmpd="sng" algn="ctr">
          <a:solidFill>
            <a:schemeClr val="accent4">
              <a:lumMod val="75000"/>
            </a:schemeClr>
          </a:solidFill>
          <a:prstDash val="soli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a:solidFill>
                <a:schemeClr val="tx1"/>
              </a:solidFill>
              <a:latin typeface="Comic Sans MS" pitchFamily="66" charset="0"/>
            </a:rPr>
            <a:t>9.</a:t>
          </a:r>
        </a:p>
      </dsp:txBody>
      <dsp:txXfrm rot="-5400000">
        <a:off x="-10341" y="3812452"/>
        <a:ext cx="1031082" cy="441892"/>
      </dsp:txXfrm>
    </dsp:sp>
    <dsp:sp modelId="{D4F9A927-179E-45AD-B898-FCAE3025ED05}">
      <dsp:nvSpPr>
        <dsp:cNvPr id="0" name=""/>
        <dsp:cNvSpPr/>
      </dsp:nvSpPr>
      <dsp:spPr>
        <a:xfrm rot="5400000">
          <a:off x="4644552" y="-143371"/>
          <a:ext cx="722450" cy="799398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l-GR" sz="1700" kern="1200" dirty="0">
              <a:latin typeface="Comic Sans MS" pitchFamily="66" charset="0"/>
            </a:rPr>
            <a:t>Κόψιμο των νυχιών σε τελείως ευθεία γραμμή, </a:t>
          </a:r>
        </a:p>
        <a:p>
          <a:pPr marL="171450" lvl="1" indent="-171450" algn="l" defTabSz="755650">
            <a:lnSpc>
              <a:spcPct val="90000"/>
            </a:lnSpc>
            <a:spcBef>
              <a:spcPct val="0"/>
            </a:spcBef>
            <a:spcAft>
              <a:spcPct val="15000"/>
            </a:spcAft>
            <a:buChar char="••"/>
          </a:pPr>
          <a:r>
            <a:rPr lang="el-GR" sz="1700" kern="1200" dirty="0">
              <a:latin typeface="Comic Sans MS" pitchFamily="66" charset="0"/>
            </a:rPr>
            <a:t>Καλύτερα να χρησιμοποιείται λίμα αντί για ψαλίδι</a:t>
          </a:r>
        </a:p>
      </dsp:txBody>
      <dsp:txXfrm rot="-5400000">
        <a:off x="1008786" y="3527662"/>
        <a:ext cx="7958716" cy="651916"/>
      </dsp:txXfrm>
    </dsp:sp>
    <dsp:sp modelId="{DBFD896C-6E4D-4672-8DEF-22FAEFF53819}">
      <dsp:nvSpPr>
        <dsp:cNvPr id="0" name=""/>
        <dsp:cNvSpPr/>
      </dsp:nvSpPr>
      <dsp:spPr>
        <a:xfrm rot="5400000">
          <a:off x="-231287" y="4862399"/>
          <a:ext cx="1472974" cy="1031082"/>
        </a:xfrm>
        <a:prstGeom prst="chevron">
          <a:avLst/>
        </a:prstGeom>
        <a:noFill/>
        <a:ln w="114300" cap="flat" cmpd="sng" algn="ctr">
          <a:solidFill>
            <a:schemeClr val="accent4">
              <a:lumMod val="75000"/>
            </a:schemeClr>
          </a:solidFill>
          <a:prstDash val="soli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b="1" kern="1200" dirty="0">
              <a:solidFill>
                <a:schemeClr val="tx1"/>
              </a:solidFill>
              <a:latin typeface="Comic Sans MS" pitchFamily="66" charset="0"/>
            </a:rPr>
            <a:t>10.</a:t>
          </a:r>
        </a:p>
      </dsp:txBody>
      <dsp:txXfrm rot="-5400000">
        <a:off x="-10341" y="5156994"/>
        <a:ext cx="1031082" cy="441892"/>
      </dsp:txXfrm>
    </dsp:sp>
    <dsp:sp modelId="{8A4B1DFB-BC2A-40DC-83D6-07F5D4C3CBE8}">
      <dsp:nvSpPr>
        <dsp:cNvPr id="0" name=""/>
        <dsp:cNvSpPr/>
      </dsp:nvSpPr>
      <dsp:spPr>
        <a:xfrm rot="5400000">
          <a:off x="4537402" y="1184574"/>
          <a:ext cx="957433" cy="797007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l-GR" sz="1800" b="1" kern="1200" dirty="0">
              <a:solidFill>
                <a:srgbClr val="C00000"/>
              </a:solidFill>
              <a:latin typeface="Comic Sans MS" pitchFamily="66" charset="0"/>
            </a:rPr>
            <a:t>Ο ασθενής θα πρέπει να φροντίζει ώστε τα πόδια του να εξετάζονται τακτικά από τους κατάλληλους επαγγελματίες υγείας</a:t>
          </a:r>
        </a:p>
      </dsp:txBody>
      <dsp:txXfrm rot="-5400000">
        <a:off x="1031082" y="4737632"/>
        <a:ext cx="7923335" cy="863957"/>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F3418-C088-442E-8BCC-BD6D61BDA078}">
      <dsp:nvSpPr>
        <dsp:cNvPr id="0" name=""/>
        <dsp:cNvSpPr/>
      </dsp:nvSpPr>
      <dsp:spPr>
        <a:xfrm>
          <a:off x="2518655" y="757666"/>
          <a:ext cx="5047219" cy="5047219"/>
        </a:xfrm>
        <a:prstGeom prst="blockArc">
          <a:avLst>
            <a:gd name="adj1" fmla="val 11880000"/>
            <a:gd name="adj2" fmla="val 1620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194A9AA8-1011-4B6E-B7E6-44183809119E}">
      <dsp:nvSpPr>
        <dsp:cNvPr id="0" name=""/>
        <dsp:cNvSpPr/>
      </dsp:nvSpPr>
      <dsp:spPr>
        <a:xfrm>
          <a:off x="2518655" y="757666"/>
          <a:ext cx="5047219" cy="5047219"/>
        </a:xfrm>
        <a:prstGeom prst="blockArc">
          <a:avLst>
            <a:gd name="adj1" fmla="val 7560000"/>
            <a:gd name="adj2" fmla="val 1188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F6596369-15F3-45E5-ADE3-CC5C636CE292}">
      <dsp:nvSpPr>
        <dsp:cNvPr id="0" name=""/>
        <dsp:cNvSpPr/>
      </dsp:nvSpPr>
      <dsp:spPr>
        <a:xfrm>
          <a:off x="2518655" y="757666"/>
          <a:ext cx="5047219" cy="5047219"/>
        </a:xfrm>
        <a:prstGeom prst="blockArc">
          <a:avLst>
            <a:gd name="adj1" fmla="val 3240000"/>
            <a:gd name="adj2" fmla="val 756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3435CFDE-5FF7-4405-B454-102F39758923}">
      <dsp:nvSpPr>
        <dsp:cNvPr id="0" name=""/>
        <dsp:cNvSpPr/>
      </dsp:nvSpPr>
      <dsp:spPr>
        <a:xfrm>
          <a:off x="2518655" y="757666"/>
          <a:ext cx="5047219" cy="5047219"/>
        </a:xfrm>
        <a:prstGeom prst="blockArc">
          <a:avLst>
            <a:gd name="adj1" fmla="val 20520000"/>
            <a:gd name="adj2" fmla="val 324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85A04E3C-51B8-4F37-A8E6-748663399242}">
      <dsp:nvSpPr>
        <dsp:cNvPr id="0" name=""/>
        <dsp:cNvSpPr/>
      </dsp:nvSpPr>
      <dsp:spPr>
        <a:xfrm>
          <a:off x="2518655" y="757666"/>
          <a:ext cx="5047219" cy="5047219"/>
        </a:xfrm>
        <a:prstGeom prst="blockArc">
          <a:avLst>
            <a:gd name="adj1" fmla="val 16200000"/>
            <a:gd name="adj2" fmla="val 2052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7CE4363E-F0A9-41E4-A4C5-9869B3D2EC09}">
      <dsp:nvSpPr>
        <dsp:cNvPr id="0" name=""/>
        <dsp:cNvSpPr/>
      </dsp:nvSpPr>
      <dsp:spPr>
        <a:xfrm>
          <a:off x="3695592" y="2119711"/>
          <a:ext cx="2693344" cy="2323130"/>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solidFill>
                <a:schemeClr val="tx1"/>
              </a:solidFill>
              <a:latin typeface="Comic Sans MS" pitchFamily="66" charset="0"/>
            </a:rPr>
            <a:t>ΑΚΡΟΓΩΝΙΑΙΟΙ ΛΙΘΟΙ ΠΡΟΛΗΨΗΣ </a:t>
          </a:r>
        </a:p>
      </dsp:txBody>
      <dsp:txXfrm>
        <a:off x="4090023" y="2459926"/>
        <a:ext cx="1904482" cy="1642700"/>
      </dsp:txXfrm>
    </dsp:sp>
    <dsp:sp modelId="{DA222CDD-DD98-4229-92D3-828CD41FD00A}">
      <dsp:nvSpPr>
        <dsp:cNvPr id="0" name=""/>
        <dsp:cNvSpPr/>
      </dsp:nvSpPr>
      <dsp:spPr>
        <a:xfrm>
          <a:off x="4042132" y="3113"/>
          <a:ext cx="2000263"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101600">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solidFill>
                <a:schemeClr val="bg1"/>
              </a:solidFill>
              <a:latin typeface="Comic Sans MS" pitchFamily="66" charset="0"/>
            </a:rPr>
            <a:t>Εντοπισμός του ποδιού που βρίσκεται σε κίνδυνο</a:t>
          </a:r>
        </a:p>
      </dsp:txBody>
      <dsp:txXfrm>
        <a:off x="4335064" y="241263"/>
        <a:ext cx="1414399" cy="1149891"/>
      </dsp:txXfrm>
    </dsp:sp>
    <dsp:sp modelId="{F078D118-EE8E-4BBE-BF6A-2B8586F1A81F}">
      <dsp:nvSpPr>
        <dsp:cNvPr id="0" name=""/>
        <dsp:cNvSpPr/>
      </dsp:nvSpPr>
      <dsp:spPr>
        <a:xfrm>
          <a:off x="6371045" y="1610056"/>
          <a:ext cx="2031275" cy="1818943"/>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101600">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Τακτικός έλεγχος και εξέταση του ποδιού που βρίσκεται σε κίνδυνο </a:t>
          </a:r>
        </a:p>
      </dsp:txBody>
      <dsp:txXfrm>
        <a:off x="6668518" y="1876434"/>
        <a:ext cx="1436329" cy="1286187"/>
      </dsp:txXfrm>
    </dsp:sp>
    <dsp:sp modelId="{12A40C08-7689-4223-8BDA-A88B398342DB}">
      <dsp:nvSpPr>
        <dsp:cNvPr id="0" name=""/>
        <dsp:cNvSpPr/>
      </dsp:nvSpPr>
      <dsp:spPr>
        <a:xfrm>
          <a:off x="5082604" y="4462461"/>
          <a:ext cx="2817181"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101600">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Εκπαίδευση του ασθενούς, της οικογένειας και των επαγγελματιών υγείας</a:t>
          </a:r>
        </a:p>
      </dsp:txBody>
      <dsp:txXfrm>
        <a:off x="5495171" y="4700611"/>
        <a:ext cx="1992047" cy="1149891"/>
      </dsp:txXfrm>
    </dsp:sp>
    <dsp:sp modelId="{0A6EE077-4CBE-4561-87B0-A4835DE06D07}">
      <dsp:nvSpPr>
        <dsp:cNvPr id="0" name=""/>
        <dsp:cNvSpPr/>
      </dsp:nvSpPr>
      <dsp:spPr>
        <a:xfrm>
          <a:off x="2644468" y="4462461"/>
          <a:ext cx="1897732"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114300">
          <a:solidFill>
            <a:srgbClr val="C00000"/>
          </a:solid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Κατάλληλα  καθημερινά υποδήματα</a:t>
          </a:r>
        </a:p>
      </dsp:txBody>
      <dsp:txXfrm>
        <a:off x="2922384" y="4700611"/>
        <a:ext cx="1341900" cy="1149891"/>
      </dsp:txXfrm>
    </dsp:sp>
    <dsp:sp modelId="{14E513C4-53EC-4740-B6B6-91E45A2AE7EA}">
      <dsp:nvSpPr>
        <dsp:cNvPr id="0" name=""/>
        <dsp:cNvSpPr/>
      </dsp:nvSpPr>
      <dsp:spPr>
        <a:xfrm>
          <a:off x="1884751" y="1706433"/>
          <a:ext cx="1626191"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Θεραπεία προ-ελκωτικών σημείων  </a:t>
          </a:r>
        </a:p>
      </dsp:txBody>
      <dsp:txXfrm>
        <a:off x="2122901" y="1944583"/>
        <a:ext cx="1149891" cy="114989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82478-AE99-4BA7-9ED9-E1AEFF954144}">
      <dsp:nvSpPr>
        <dsp:cNvPr id="0" name=""/>
        <dsp:cNvSpPr/>
      </dsp:nvSpPr>
      <dsp:spPr>
        <a:xfrm>
          <a:off x="378774" y="-58810"/>
          <a:ext cx="7033245" cy="3664302"/>
        </a:xfrm>
        <a:prstGeom prst="swooshArrow">
          <a:avLst>
            <a:gd name="adj1" fmla="val 25000"/>
            <a:gd name="adj2" fmla="val 25000"/>
          </a:avLst>
        </a:prstGeom>
        <a:gradFill rotWithShape="0">
          <a:gsLst>
            <a:gs pos="0">
              <a:schemeClr val="accent1">
                <a:tint val="40000"/>
                <a:hueOff val="0"/>
                <a:satOff val="0"/>
                <a:lumOff val="0"/>
                <a:alphaOff val="0"/>
                <a:shade val="15000"/>
                <a:satMod val="180000"/>
              </a:schemeClr>
            </a:gs>
            <a:gs pos="50000">
              <a:schemeClr val="accent1">
                <a:tint val="40000"/>
                <a:hueOff val="0"/>
                <a:satOff val="0"/>
                <a:lumOff val="0"/>
                <a:alphaOff val="0"/>
                <a:shade val="45000"/>
                <a:satMod val="170000"/>
              </a:schemeClr>
            </a:gs>
            <a:gs pos="70000">
              <a:schemeClr val="accent1">
                <a:tint val="40000"/>
                <a:hueOff val="0"/>
                <a:satOff val="0"/>
                <a:lumOff val="0"/>
                <a:alphaOff val="0"/>
                <a:tint val="99000"/>
                <a:shade val="65000"/>
                <a:satMod val="155000"/>
              </a:schemeClr>
            </a:gs>
            <a:gs pos="100000">
              <a:schemeClr val="accent1">
                <a:tint val="40000"/>
                <a:hueOff val="0"/>
                <a:satOff val="0"/>
                <a:lumOff val="0"/>
                <a:alphaOff val="0"/>
                <a:tint val="95500"/>
                <a:shade val="100000"/>
                <a:satMod val="15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99A7101-1325-440E-A6B7-5756947021AF}">
      <dsp:nvSpPr>
        <dsp:cNvPr id="0" name=""/>
        <dsp:cNvSpPr/>
      </dsp:nvSpPr>
      <dsp:spPr>
        <a:xfrm>
          <a:off x="2122020" y="1959794"/>
          <a:ext cx="232030" cy="232030"/>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E01F846-5F25-4D10-A471-285424C029DF}">
      <dsp:nvSpPr>
        <dsp:cNvPr id="0" name=""/>
        <dsp:cNvSpPr/>
      </dsp:nvSpPr>
      <dsp:spPr>
        <a:xfrm>
          <a:off x="642910" y="2357453"/>
          <a:ext cx="6127489" cy="1769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948" tIns="0" rIns="0" bIns="0" numCol="1" spcCol="1270" anchor="t" anchorCtr="0">
          <a:noAutofit/>
        </a:bodyPr>
        <a:lstStyle/>
        <a:p>
          <a:pPr lvl="0" algn="l" defTabSz="889000">
            <a:lnSpc>
              <a:spcPct val="90000"/>
            </a:lnSpc>
            <a:spcBef>
              <a:spcPct val="0"/>
            </a:spcBef>
            <a:spcAft>
              <a:spcPct val="35000"/>
            </a:spcAft>
          </a:pPr>
          <a:r>
            <a:rPr lang="en-US" sz="2000" b="1" kern="1200" dirty="0">
              <a:solidFill>
                <a:srgbClr val="C00000"/>
              </a:solidFill>
              <a:latin typeface="Comic Sans MS" pitchFamily="66" charset="0"/>
            </a:rPr>
            <a:t>Classification 0 ( IWGDF 2015)</a:t>
          </a:r>
        </a:p>
        <a:p>
          <a:pPr lvl="0" algn="l" defTabSz="889000">
            <a:lnSpc>
              <a:spcPct val="90000"/>
            </a:lnSpc>
            <a:spcBef>
              <a:spcPct val="0"/>
            </a:spcBef>
            <a:spcAft>
              <a:spcPct val="35000"/>
            </a:spcAft>
          </a:pPr>
          <a:r>
            <a:rPr lang="en-US" sz="1800" b="0" kern="1200" dirty="0">
              <a:latin typeface="Comic Sans MS" pitchFamily="66" charset="0"/>
            </a:rPr>
            <a:t>O </a:t>
          </a:r>
          <a:r>
            <a:rPr lang="el-GR" sz="1800" b="0" kern="1200" dirty="0">
              <a:latin typeface="Comic Sans MS" pitchFamily="66" charset="0"/>
            </a:rPr>
            <a:t>ασθενής επιλέγει μόνος του υποδήματα που κυκλοφορούν στο εμπόριο, εξασφαλίζοντας ότι είναι κατάλληλα </a:t>
          </a:r>
          <a:endParaRPr lang="en-US" sz="1800" b="0" kern="1200" dirty="0">
            <a:latin typeface="Comic Sans MS" pitchFamily="66" charset="0"/>
          </a:endParaRPr>
        </a:p>
        <a:p>
          <a:pPr lvl="0" algn="l" defTabSz="889000">
            <a:lnSpc>
              <a:spcPct val="90000"/>
            </a:lnSpc>
            <a:spcBef>
              <a:spcPct val="0"/>
            </a:spcBef>
            <a:spcAft>
              <a:spcPct val="35000"/>
            </a:spcAft>
          </a:pPr>
          <a:endParaRPr lang="el-GR" sz="2400" kern="1200" dirty="0">
            <a:latin typeface="Comic Sans MS" pitchFamily="66" charset="0"/>
          </a:endParaRPr>
        </a:p>
      </dsp:txBody>
      <dsp:txXfrm>
        <a:off x="642910" y="2357453"/>
        <a:ext cx="6127489" cy="1769233"/>
      </dsp:txXfrm>
    </dsp:sp>
    <dsp:sp modelId="{F3E57470-0AAC-464B-AF75-5C18DADE7A1C}">
      <dsp:nvSpPr>
        <dsp:cNvPr id="0" name=""/>
        <dsp:cNvSpPr/>
      </dsp:nvSpPr>
      <dsp:spPr>
        <a:xfrm>
          <a:off x="4260017" y="903226"/>
          <a:ext cx="397766" cy="397766"/>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25FCEB6-D757-4739-A769-8D21857E90EC}">
      <dsp:nvSpPr>
        <dsp:cNvPr id="0" name=""/>
        <dsp:cNvSpPr/>
      </dsp:nvSpPr>
      <dsp:spPr>
        <a:xfrm>
          <a:off x="2431523" y="428623"/>
          <a:ext cx="6712476" cy="345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768" tIns="0" rIns="0" bIns="0" numCol="1" spcCol="1270" anchor="t" anchorCtr="0">
          <a:noAutofit/>
        </a:bodyPr>
        <a:lstStyle/>
        <a:p>
          <a:pPr lvl="0" algn="l" defTabSz="889000">
            <a:lnSpc>
              <a:spcPct val="90000"/>
            </a:lnSpc>
            <a:spcBef>
              <a:spcPct val="0"/>
            </a:spcBef>
            <a:spcAft>
              <a:spcPct val="35000"/>
            </a:spcAft>
          </a:pPr>
          <a:endParaRPr lang="en-US" sz="2000" b="1" kern="1200" dirty="0">
            <a:latin typeface="Comic Sans MS" pitchFamily="66" charset="0"/>
          </a:endParaRPr>
        </a:p>
        <a:p>
          <a:pPr lvl="0" algn="l" defTabSz="889000">
            <a:lnSpc>
              <a:spcPct val="90000"/>
            </a:lnSpc>
            <a:spcBef>
              <a:spcPct val="0"/>
            </a:spcBef>
            <a:spcAft>
              <a:spcPct val="35000"/>
            </a:spcAft>
          </a:pPr>
          <a:r>
            <a:rPr lang="en-US" sz="2000" b="1" kern="1200" dirty="0">
              <a:latin typeface="Comic Sans MS" pitchFamily="66" charset="0"/>
            </a:rPr>
            <a:t>                   </a:t>
          </a:r>
          <a:r>
            <a:rPr lang="en-US" sz="2000" b="1" kern="1200" dirty="0">
              <a:solidFill>
                <a:srgbClr val="C00000"/>
              </a:solidFill>
              <a:latin typeface="Comic Sans MS" pitchFamily="66" charset="0"/>
            </a:rPr>
            <a:t>Classification </a:t>
          </a:r>
          <a:r>
            <a:rPr lang="el-GR" sz="2000" b="1" kern="1200" dirty="0">
              <a:solidFill>
                <a:srgbClr val="C00000"/>
              </a:solidFill>
              <a:latin typeface="Comic Sans MS" pitchFamily="66" charset="0"/>
            </a:rPr>
            <a:t>≥1 (Ι</a:t>
          </a:r>
          <a:r>
            <a:rPr lang="en-US" sz="2000" b="1" kern="1200" dirty="0">
              <a:solidFill>
                <a:srgbClr val="C00000"/>
              </a:solidFill>
              <a:latin typeface="Comic Sans MS" pitchFamily="66" charset="0"/>
            </a:rPr>
            <a:t>WGDF 2015)</a:t>
          </a:r>
          <a:endParaRPr lang="el-GR" sz="2000" b="1" kern="1200" dirty="0">
            <a:solidFill>
              <a:srgbClr val="C00000"/>
            </a:solidFill>
            <a:latin typeface="Comic Sans MS" pitchFamily="66" charset="0"/>
          </a:endParaRPr>
        </a:p>
        <a:p>
          <a:pPr lvl="0" algn="l" defTabSz="889000">
            <a:lnSpc>
              <a:spcPct val="90000"/>
            </a:lnSpc>
            <a:spcBef>
              <a:spcPct val="0"/>
            </a:spcBef>
            <a:spcAft>
              <a:spcPct val="35000"/>
            </a:spcAft>
          </a:pPr>
          <a:r>
            <a:rPr lang="el-GR" sz="1800" kern="1200" dirty="0">
              <a:latin typeface="Comic Sans MS" pitchFamily="66" charset="0"/>
            </a:rPr>
            <a:t>Πρέπει να δίνεται ιδιαίτερη προσοχή στην εφαρμογή, ιδιαίτερα αν υπάρχουν παραμορφώσεις του ποδιού  </a:t>
          </a:r>
          <a:r>
            <a:rPr lang="en-US" sz="1800" kern="1200" dirty="0">
              <a:latin typeface="Comic Sans MS" pitchFamily="66" charset="0"/>
            </a:rPr>
            <a:t>(Classif.2) </a:t>
          </a:r>
          <a:r>
            <a:rPr lang="el-GR" sz="1800" kern="1200" dirty="0">
              <a:latin typeface="Comic Sans MS" pitchFamily="66" charset="0"/>
            </a:rPr>
            <a:t>ή προηγούμενο έλκος/ακρωτηριασμός (</a:t>
          </a:r>
          <a:r>
            <a:rPr lang="en-US" sz="1800" kern="1200" dirty="0">
              <a:latin typeface="Comic Sans MS" pitchFamily="66" charset="0"/>
            </a:rPr>
            <a:t>Classif.3)</a:t>
          </a:r>
          <a:endParaRPr lang="en-US" sz="2000" b="1" kern="1200" dirty="0">
            <a:latin typeface="Comic Sans MS" pitchFamily="66" charset="0"/>
          </a:endParaRPr>
        </a:p>
        <a:p>
          <a:pPr lvl="0" algn="l" defTabSz="889000">
            <a:lnSpc>
              <a:spcPct val="90000"/>
            </a:lnSpc>
            <a:spcBef>
              <a:spcPct val="0"/>
            </a:spcBef>
            <a:spcAft>
              <a:spcPct val="35000"/>
            </a:spcAft>
          </a:pPr>
          <a:endParaRPr lang="el-GR" sz="1800" kern="1200" dirty="0">
            <a:latin typeface="Comic Sans MS" pitchFamily="66" charset="0"/>
          </a:endParaRPr>
        </a:p>
      </dsp:txBody>
      <dsp:txXfrm>
        <a:off x="2431523" y="428623"/>
        <a:ext cx="6712476" cy="345727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6517E-44C3-4C11-AC56-E6B0083CE5A1}">
      <dsp:nvSpPr>
        <dsp:cNvPr id="0" name=""/>
        <dsp:cNvSpPr/>
      </dsp:nvSpPr>
      <dsp:spPr>
        <a:xfrm>
          <a:off x="1964545" y="0"/>
          <a:ext cx="4714907" cy="4714907"/>
        </a:xfrm>
        <a:prstGeom prst="quadArrow">
          <a:avLst>
            <a:gd name="adj1" fmla="val 2000"/>
            <a:gd name="adj2" fmla="val 4000"/>
            <a:gd name="adj3" fmla="val 5000"/>
          </a:avLst>
        </a:prstGeom>
        <a:gradFill rotWithShape="0">
          <a:gsLst>
            <a:gs pos="0">
              <a:schemeClr val="accent1">
                <a:tint val="40000"/>
                <a:hueOff val="0"/>
                <a:satOff val="0"/>
                <a:lumOff val="0"/>
                <a:alphaOff val="0"/>
                <a:shade val="15000"/>
                <a:satMod val="180000"/>
              </a:schemeClr>
            </a:gs>
            <a:gs pos="50000">
              <a:schemeClr val="accent1">
                <a:tint val="40000"/>
                <a:hueOff val="0"/>
                <a:satOff val="0"/>
                <a:lumOff val="0"/>
                <a:alphaOff val="0"/>
                <a:shade val="45000"/>
                <a:satMod val="170000"/>
              </a:schemeClr>
            </a:gs>
            <a:gs pos="70000">
              <a:schemeClr val="accent1">
                <a:tint val="40000"/>
                <a:hueOff val="0"/>
                <a:satOff val="0"/>
                <a:lumOff val="0"/>
                <a:alphaOff val="0"/>
                <a:tint val="99000"/>
                <a:shade val="65000"/>
                <a:satMod val="155000"/>
              </a:schemeClr>
            </a:gs>
            <a:gs pos="100000">
              <a:schemeClr val="accent1">
                <a:tint val="40000"/>
                <a:hueOff val="0"/>
                <a:satOff val="0"/>
                <a:lumOff val="0"/>
                <a:alphaOff val="0"/>
                <a:tint val="95500"/>
                <a:shade val="100000"/>
                <a:satMod val="15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5C7FC0D-3842-45F6-881B-85368E78EAD1}">
      <dsp:nvSpPr>
        <dsp:cNvPr id="0" name=""/>
        <dsp:cNvSpPr/>
      </dsp:nvSpPr>
      <dsp:spPr>
        <a:xfrm>
          <a:off x="1642865" y="317520"/>
          <a:ext cx="2398058" cy="188596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latin typeface="Comic Sans MS" pitchFamily="66" charset="0"/>
            </a:rPr>
            <a:t>Να μειώνει &amp; να ανακατανέμει τις πελματιαίες πιέσεις</a:t>
          </a:r>
        </a:p>
      </dsp:txBody>
      <dsp:txXfrm>
        <a:off x="1734930" y="409585"/>
        <a:ext cx="2213928" cy="1701833"/>
      </dsp:txXfrm>
    </dsp:sp>
    <dsp:sp modelId="{3D72EA9B-1706-4374-9259-97D0BA9B2CFD}">
      <dsp:nvSpPr>
        <dsp:cNvPr id="0" name=""/>
        <dsp:cNvSpPr/>
      </dsp:nvSpPr>
      <dsp:spPr>
        <a:xfrm>
          <a:off x="4470848" y="317520"/>
          <a:ext cx="2398058" cy="188596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latin typeface="Comic Sans MS" pitchFamily="66" charset="0"/>
            </a:rPr>
            <a:t>Να ανυψώνει τις κεφαλές των μεταταρσίων </a:t>
          </a:r>
        </a:p>
      </dsp:txBody>
      <dsp:txXfrm>
        <a:off x="4562913" y="409585"/>
        <a:ext cx="2213928" cy="1701833"/>
      </dsp:txXfrm>
    </dsp:sp>
    <dsp:sp modelId="{867FC662-13D0-4FF6-89E3-179067B37784}">
      <dsp:nvSpPr>
        <dsp:cNvPr id="0" name=""/>
        <dsp:cNvSpPr/>
      </dsp:nvSpPr>
      <dsp:spPr>
        <a:xfrm>
          <a:off x="1733891" y="2550124"/>
          <a:ext cx="2364846" cy="188596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latin typeface="Comic Sans MS" pitchFamily="66" charset="0"/>
            </a:rPr>
            <a:t>Να υποστηρίζει την ποδική καμάρα </a:t>
          </a:r>
        </a:p>
      </dsp:txBody>
      <dsp:txXfrm>
        <a:off x="1825956" y="2642189"/>
        <a:ext cx="2180716" cy="1701833"/>
      </dsp:txXfrm>
    </dsp:sp>
    <dsp:sp modelId="{9EEFACD3-BB8C-491D-9F44-57FD4639F861}">
      <dsp:nvSpPr>
        <dsp:cNvPr id="0" name=""/>
        <dsp:cNvSpPr/>
      </dsp:nvSpPr>
      <dsp:spPr>
        <a:xfrm>
          <a:off x="4619688" y="2550124"/>
          <a:ext cx="2398058" cy="188596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a:latin typeface="Comic Sans MS" pitchFamily="66" charset="0"/>
            </a:rPr>
            <a:t>Να τροποποιεί τη μηχανική της βάδισης </a:t>
          </a:r>
        </a:p>
      </dsp:txBody>
      <dsp:txXfrm>
        <a:off x="4711753" y="2642189"/>
        <a:ext cx="2213928" cy="170183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F3418-C088-442E-8BCC-BD6D61BDA078}">
      <dsp:nvSpPr>
        <dsp:cNvPr id="0" name=""/>
        <dsp:cNvSpPr/>
      </dsp:nvSpPr>
      <dsp:spPr>
        <a:xfrm>
          <a:off x="2518655" y="757666"/>
          <a:ext cx="5047219" cy="5047219"/>
        </a:xfrm>
        <a:prstGeom prst="blockArc">
          <a:avLst>
            <a:gd name="adj1" fmla="val 11880000"/>
            <a:gd name="adj2" fmla="val 1620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194A9AA8-1011-4B6E-B7E6-44183809119E}">
      <dsp:nvSpPr>
        <dsp:cNvPr id="0" name=""/>
        <dsp:cNvSpPr/>
      </dsp:nvSpPr>
      <dsp:spPr>
        <a:xfrm>
          <a:off x="2518655" y="757666"/>
          <a:ext cx="5047219" cy="5047219"/>
        </a:xfrm>
        <a:prstGeom prst="blockArc">
          <a:avLst>
            <a:gd name="adj1" fmla="val 7560000"/>
            <a:gd name="adj2" fmla="val 1188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F6596369-15F3-45E5-ADE3-CC5C636CE292}">
      <dsp:nvSpPr>
        <dsp:cNvPr id="0" name=""/>
        <dsp:cNvSpPr/>
      </dsp:nvSpPr>
      <dsp:spPr>
        <a:xfrm>
          <a:off x="2518655" y="757666"/>
          <a:ext cx="5047219" cy="5047219"/>
        </a:xfrm>
        <a:prstGeom prst="blockArc">
          <a:avLst>
            <a:gd name="adj1" fmla="val 3240000"/>
            <a:gd name="adj2" fmla="val 756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3435CFDE-5FF7-4405-B454-102F39758923}">
      <dsp:nvSpPr>
        <dsp:cNvPr id="0" name=""/>
        <dsp:cNvSpPr/>
      </dsp:nvSpPr>
      <dsp:spPr>
        <a:xfrm>
          <a:off x="2518655" y="757666"/>
          <a:ext cx="5047219" cy="5047219"/>
        </a:xfrm>
        <a:prstGeom prst="blockArc">
          <a:avLst>
            <a:gd name="adj1" fmla="val 20520000"/>
            <a:gd name="adj2" fmla="val 324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85A04E3C-51B8-4F37-A8E6-748663399242}">
      <dsp:nvSpPr>
        <dsp:cNvPr id="0" name=""/>
        <dsp:cNvSpPr/>
      </dsp:nvSpPr>
      <dsp:spPr>
        <a:xfrm>
          <a:off x="2518655" y="757666"/>
          <a:ext cx="5047219" cy="5047219"/>
        </a:xfrm>
        <a:prstGeom prst="blockArc">
          <a:avLst>
            <a:gd name="adj1" fmla="val 16200000"/>
            <a:gd name="adj2" fmla="val 20520000"/>
            <a:gd name="adj3" fmla="val 464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7CE4363E-F0A9-41E4-A4C5-9869B3D2EC09}">
      <dsp:nvSpPr>
        <dsp:cNvPr id="0" name=""/>
        <dsp:cNvSpPr/>
      </dsp:nvSpPr>
      <dsp:spPr>
        <a:xfrm>
          <a:off x="3695592" y="2119711"/>
          <a:ext cx="2693344" cy="2323130"/>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solidFill>
                <a:schemeClr val="tx1"/>
              </a:solidFill>
              <a:latin typeface="Comic Sans MS" pitchFamily="66" charset="0"/>
            </a:rPr>
            <a:t>ΑΚΡΟΓΩΝΙΑΙΟΙ ΛΙΘΟΙ ΠΡΟΛΗΨΗΣ </a:t>
          </a:r>
        </a:p>
      </dsp:txBody>
      <dsp:txXfrm>
        <a:off x="4090023" y="2459926"/>
        <a:ext cx="1904482" cy="1642700"/>
      </dsp:txXfrm>
    </dsp:sp>
    <dsp:sp modelId="{DA222CDD-DD98-4229-92D3-828CD41FD00A}">
      <dsp:nvSpPr>
        <dsp:cNvPr id="0" name=""/>
        <dsp:cNvSpPr/>
      </dsp:nvSpPr>
      <dsp:spPr>
        <a:xfrm>
          <a:off x="4042132" y="3113"/>
          <a:ext cx="2000263"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101600">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solidFill>
                <a:schemeClr val="bg1"/>
              </a:solidFill>
              <a:latin typeface="Comic Sans MS" pitchFamily="66" charset="0"/>
            </a:rPr>
            <a:t>Εντοπισμός του ποδιού που βρίσκεται σε κίνδυνο</a:t>
          </a:r>
        </a:p>
      </dsp:txBody>
      <dsp:txXfrm>
        <a:off x="4335064" y="241263"/>
        <a:ext cx="1414399" cy="1149891"/>
      </dsp:txXfrm>
    </dsp:sp>
    <dsp:sp modelId="{F078D118-EE8E-4BBE-BF6A-2B8586F1A81F}">
      <dsp:nvSpPr>
        <dsp:cNvPr id="0" name=""/>
        <dsp:cNvSpPr/>
      </dsp:nvSpPr>
      <dsp:spPr>
        <a:xfrm>
          <a:off x="6371045" y="1610056"/>
          <a:ext cx="2031275" cy="1818943"/>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101600">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Τακτικός έλεγχος και εξέταση του ποδιού που βρίσκεται σε κίνδυνο </a:t>
          </a:r>
        </a:p>
      </dsp:txBody>
      <dsp:txXfrm>
        <a:off x="6668518" y="1876434"/>
        <a:ext cx="1436329" cy="1286187"/>
      </dsp:txXfrm>
    </dsp:sp>
    <dsp:sp modelId="{12A40C08-7689-4223-8BDA-A88B398342DB}">
      <dsp:nvSpPr>
        <dsp:cNvPr id="0" name=""/>
        <dsp:cNvSpPr/>
      </dsp:nvSpPr>
      <dsp:spPr>
        <a:xfrm>
          <a:off x="5082604" y="4462461"/>
          <a:ext cx="2817181"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101600">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Εκπαίδευση του ασθενούς, της οικογένειας και των επαγγελματιών υγείας</a:t>
          </a:r>
        </a:p>
      </dsp:txBody>
      <dsp:txXfrm>
        <a:off x="5495171" y="4700611"/>
        <a:ext cx="1992047" cy="1149891"/>
      </dsp:txXfrm>
    </dsp:sp>
    <dsp:sp modelId="{0A6EE077-4CBE-4561-87B0-A4835DE06D07}">
      <dsp:nvSpPr>
        <dsp:cNvPr id="0" name=""/>
        <dsp:cNvSpPr/>
      </dsp:nvSpPr>
      <dsp:spPr>
        <a:xfrm>
          <a:off x="2644468" y="4462461"/>
          <a:ext cx="1897732"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114300">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Κατάλληλα  καθημερινά υποδήματα</a:t>
          </a:r>
        </a:p>
      </dsp:txBody>
      <dsp:txXfrm>
        <a:off x="2922384" y="4700611"/>
        <a:ext cx="1341900" cy="1149891"/>
      </dsp:txXfrm>
    </dsp:sp>
    <dsp:sp modelId="{14E513C4-53EC-4740-B6B6-91E45A2AE7EA}">
      <dsp:nvSpPr>
        <dsp:cNvPr id="0" name=""/>
        <dsp:cNvSpPr/>
      </dsp:nvSpPr>
      <dsp:spPr>
        <a:xfrm>
          <a:off x="1884751" y="1706433"/>
          <a:ext cx="1626191" cy="162619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114300">
          <a:solidFill>
            <a:srgbClr val="C00000"/>
          </a:solid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Θεραπεία προ-ελκωτικών σημείων </a:t>
          </a:r>
        </a:p>
      </dsp:txBody>
      <dsp:txXfrm>
        <a:off x="2122901" y="1944583"/>
        <a:ext cx="1149891" cy="114989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6606C-39FC-48B1-8866-18D576345980}">
      <dsp:nvSpPr>
        <dsp:cNvPr id="0" name=""/>
        <dsp:cNvSpPr/>
      </dsp:nvSpPr>
      <dsp:spPr>
        <a:xfrm rot="10800000">
          <a:off x="192651" y="0"/>
          <a:ext cx="8094180" cy="865721"/>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  Νόσος του  Διαβήτη    </a:t>
          </a:r>
        </a:p>
      </dsp:txBody>
      <dsp:txXfrm rot="10800000">
        <a:off x="409081" y="0"/>
        <a:ext cx="7877750" cy="865721"/>
      </dsp:txXfrm>
    </dsp:sp>
    <dsp:sp modelId="{DF616FE3-A3C5-44D9-91E1-5768E864E11A}">
      <dsp:nvSpPr>
        <dsp:cNvPr id="0" name=""/>
        <dsp:cNvSpPr/>
      </dsp:nvSpPr>
      <dsp:spPr>
        <a:xfrm>
          <a:off x="9750" y="18577"/>
          <a:ext cx="1209795" cy="886537"/>
        </a:xfrm>
        <a:prstGeom prst="ellipse">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88F3643-F360-435D-A1D1-9B1AD23FB9B1}">
      <dsp:nvSpPr>
        <dsp:cNvPr id="0" name=""/>
        <dsp:cNvSpPr/>
      </dsp:nvSpPr>
      <dsp:spPr>
        <a:xfrm rot="10800000">
          <a:off x="345123" y="1152430"/>
          <a:ext cx="7953750" cy="97099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Διαβητικό  Πόδι </a:t>
          </a:r>
        </a:p>
      </dsp:txBody>
      <dsp:txXfrm rot="10800000">
        <a:off x="587872" y="1152430"/>
        <a:ext cx="7711001" cy="970997"/>
      </dsp:txXfrm>
    </dsp:sp>
    <dsp:sp modelId="{3971779B-661B-4E4D-B686-1776EFD9AE0A}">
      <dsp:nvSpPr>
        <dsp:cNvPr id="0" name=""/>
        <dsp:cNvSpPr/>
      </dsp:nvSpPr>
      <dsp:spPr>
        <a:xfrm>
          <a:off x="18935" y="1206504"/>
          <a:ext cx="1130734" cy="886023"/>
        </a:xfrm>
        <a:prstGeom prst="ellipse">
          <a:avLst/>
        </a:prstGeom>
        <a:blipFill rotWithShape="0">
          <a:blip xmlns:r="http://schemas.openxmlformats.org/officeDocument/2006/relationships" r:embed="rId2"/>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28FE9B3-2788-4807-B140-9440349AFDDF}">
      <dsp:nvSpPr>
        <dsp:cNvPr id="0" name=""/>
        <dsp:cNvSpPr/>
      </dsp:nvSpPr>
      <dsp:spPr>
        <a:xfrm rot="10800000">
          <a:off x="755980" y="2430668"/>
          <a:ext cx="7530851" cy="88653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Διάγνωση - Εκτίμηση - Πρόληψη   </a:t>
          </a:r>
        </a:p>
      </dsp:txBody>
      <dsp:txXfrm rot="10800000">
        <a:off x="977614" y="2430668"/>
        <a:ext cx="7309217" cy="886537"/>
      </dsp:txXfrm>
    </dsp:sp>
    <dsp:sp modelId="{729BC653-2B2C-44AD-A524-60E8FB9D8952}">
      <dsp:nvSpPr>
        <dsp:cNvPr id="0" name=""/>
        <dsp:cNvSpPr/>
      </dsp:nvSpPr>
      <dsp:spPr>
        <a:xfrm>
          <a:off x="37933" y="2375805"/>
          <a:ext cx="1153482" cy="985466"/>
        </a:xfrm>
        <a:prstGeom prst="ellipse">
          <a:avLst/>
        </a:prstGeom>
        <a:blipFill rotWithShape="0">
          <a:blip xmlns:r="http://schemas.openxmlformats.org/officeDocument/2006/relationships" r:embed="rId3"/>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07A370E-4B94-46DF-91EF-F5BCB7399467}">
      <dsp:nvSpPr>
        <dsp:cNvPr id="0" name=""/>
        <dsp:cNvSpPr/>
      </dsp:nvSpPr>
      <dsp:spPr>
        <a:xfrm rot="10800000">
          <a:off x="285715" y="3638169"/>
          <a:ext cx="8072567" cy="88653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63500">
          <a:solidFill>
            <a:srgbClr val="C00000"/>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      Έγκαιρη Αντιμετώπιση </a:t>
          </a:r>
        </a:p>
      </dsp:txBody>
      <dsp:txXfrm rot="10800000">
        <a:off x="507349" y="3638169"/>
        <a:ext cx="7850933" cy="886537"/>
      </dsp:txXfrm>
    </dsp:sp>
    <dsp:sp modelId="{CC6EDF88-636D-48CB-9A0A-D860AC11F986}">
      <dsp:nvSpPr>
        <dsp:cNvPr id="0" name=""/>
        <dsp:cNvSpPr/>
      </dsp:nvSpPr>
      <dsp:spPr>
        <a:xfrm>
          <a:off x="11470" y="3633147"/>
          <a:ext cx="1145344" cy="844098"/>
        </a:xfrm>
        <a:prstGeom prst="ellipse">
          <a:avLst/>
        </a:prstGeom>
        <a:blipFill rotWithShape="0">
          <a:blip xmlns:r="http://schemas.openxmlformats.org/officeDocument/2006/relationships" r:embed="rId4"/>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64F44-C0A4-414D-B29E-0A35684CFB22}">
      <dsp:nvSpPr>
        <dsp:cNvPr id="0" name=""/>
        <dsp:cNvSpPr/>
      </dsp:nvSpPr>
      <dsp:spPr>
        <a:xfrm>
          <a:off x="4779111" y="251204"/>
          <a:ext cx="2346022" cy="1033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Αποφόρτιση της πίεσης  </a:t>
          </a:r>
        </a:p>
      </dsp:txBody>
      <dsp:txXfrm>
        <a:off x="4779111" y="251204"/>
        <a:ext cx="2346022" cy="1033754"/>
      </dsp:txXfrm>
    </dsp:sp>
    <dsp:sp modelId="{E823FCBA-8124-4F24-994E-1406FA303600}">
      <dsp:nvSpPr>
        <dsp:cNvPr id="0" name=""/>
        <dsp:cNvSpPr/>
      </dsp:nvSpPr>
      <dsp:spPr>
        <a:xfrm>
          <a:off x="1984851" y="265152"/>
          <a:ext cx="5360149" cy="5360149"/>
        </a:xfrm>
        <a:prstGeom prst="circularArrow">
          <a:avLst>
            <a:gd name="adj1" fmla="val 3761"/>
            <a:gd name="adj2" fmla="val 234636"/>
            <a:gd name="adj3" fmla="val 19494925"/>
            <a:gd name="adj4" fmla="val 19055352"/>
            <a:gd name="adj5" fmla="val 4388"/>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198226FB-B14A-4D92-9E1E-1AD20D100BC3}">
      <dsp:nvSpPr>
        <dsp:cNvPr id="0" name=""/>
        <dsp:cNvSpPr/>
      </dsp:nvSpPr>
      <dsp:spPr>
        <a:xfrm>
          <a:off x="5766991" y="1670960"/>
          <a:ext cx="2369147" cy="1033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Αποκατάσταση της αιμάτωσης των ιστών</a:t>
          </a:r>
        </a:p>
      </dsp:txBody>
      <dsp:txXfrm>
        <a:off x="5766991" y="1670960"/>
        <a:ext cx="2369147" cy="1033754"/>
      </dsp:txXfrm>
    </dsp:sp>
    <dsp:sp modelId="{50BB3117-518A-44C8-87E3-E062D218CE87}">
      <dsp:nvSpPr>
        <dsp:cNvPr id="0" name=""/>
        <dsp:cNvSpPr/>
      </dsp:nvSpPr>
      <dsp:spPr>
        <a:xfrm>
          <a:off x="1871516" y="55541"/>
          <a:ext cx="5360149" cy="5360149"/>
        </a:xfrm>
        <a:prstGeom prst="circularArrow">
          <a:avLst>
            <a:gd name="adj1" fmla="val 3761"/>
            <a:gd name="adj2" fmla="val 234636"/>
            <a:gd name="adj3" fmla="val 1230939"/>
            <a:gd name="adj4" fmla="val 21556845"/>
            <a:gd name="adj5" fmla="val 4388"/>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81D4B5ED-FE9A-4E82-98F1-CA489F602BE3}">
      <dsp:nvSpPr>
        <dsp:cNvPr id="0" name=""/>
        <dsp:cNvSpPr/>
      </dsp:nvSpPr>
      <dsp:spPr>
        <a:xfrm>
          <a:off x="5657497" y="3753579"/>
          <a:ext cx="1637446" cy="1033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Θεραπεία της λοίμωξης </a:t>
          </a:r>
        </a:p>
      </dsp:txBody>
      <dsp:txXfrm>
        <a:off x="5657497" y="3753579"/>
        <a:ext cx="1637446" cy="1033754"/>
      </dsp:txXfrm>
    </dsp:sp>
    <dsp:sp modelId="{3966495A-C28D-449B-88BA-32818696E81B}">
      <dsp:nvSpPr>
        <dsp:cNvPr id="0" name=""/>
        <dsp:cNvSpPr/>
      </dsp:nvSpPr>
      <dsp:spPr>
        <a:xfrm>
          <a:off x="2172695" y="-114951"/>
          <a:ext cx="5360149" cy="5360149"/>
        </a:xfrm>
        <a:prstGeom prst="circularArrow">
          <a:avLst>
            <a:gd name="adj1" fmla="val 3761"/>
            <a:gd name="adj2" fmla="val 234636"/>
            <a:gd name="adj3" fmla="val 4248638"/>
            <a:gd name="adj4" fmla="val 3871046"/>
            <a:gd name="adj5" fmla="val 4388"/>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DE98EEF8-414A-4CFA-8131-69F607B03B55}">
      <dsp:nvSpPr>
        <dsp:cNvPr id="0" name=""/>
        <dsp:cNvSpPr/>
      </dsp:nvSpPr>
      <dsp:spPr>
        <a:xfrm>
          <a:off x="3433781" y="4617421"/>
          <a:ext cx="2067684" cy="1033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Μεταβολικός έλεγχος και θεραπεία άλλων νοσημάτων </a:t>
          </a:r>
        </a:p>
      </dsp:txBody>
      <dsp:txXfrm>
        <a:off x="3433781" y="4617421"/>
        <a:ext cx="2067684" cy="1033754"/>
      </dsp:txXfrm>
    </dsp:sp>
    <dsp:sp modelId="{7440C800-064F-46BB-A855-867BF0EF8B67}">
      <dsp:nvSpPr>
        <dsp:cNvPr id="0" name=""/>
        <dsp:cNvSpPr/>
      </dsp:nvSpPr>
      <dsp:spPr>
        <a:xfrm>
          <a:off x="1020325" y="-898967"/>
          <a:ext cx="5360149" cy="6113947"/>
        </a:xfrm>
        <a:prstGeom prst="circularArrow">
          <a:avLst>
            <a:gd name="adj1" fmla="val 3761"/>
            <a:gd name="adj2" fmla="val 234636"/>
            <a:gd name="adj3" fmla="val 5818195"/>
            <a:gd name="adj4" fmla="val 5611304"/>
            <a:gd name="adj5" fmla="val 4388"/>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9F8977FF-015A-4913-82D6-B136C3EB86AC}">
      <dsp:nvSpPr>
        <dsp:cNvPr id="0" name=""/>
        <dsp:cNvSpPr/>
      </dsp:nvSpPr>
      <dsp:spPr>
        <a:xfrm>
          <a:off x="1857352" y="3786221"/>
          <a:ext cx="1420564" cy="1033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Περίθαλψη τοπικού τραύματος </a:t>
          </a:r>
        </a:p>
      </dsp:txBody>
      <dsp:txXfrm>
        <a:off x="1857352" y="3786221"/>
        <a:ext cx="1420564" cy="1033754"/>
      </dsp:txXfrm>
    </dsp:sp>
    <dsp:sp modelId="{EE5656A1-A06B-417D-9537-404028696AD7}">
      <dsp:nvSpPr>
        <dsp:cNvPr id="0" name=""/>
        <dsp:cNvSpPr/>
      </dsp:nvSpPr>
      <dsp:spPr>
        <a:xfrm>
          <a:off x="1861032" y="170864"/>
          <a:ext cx="5360149" cy="5360149"/>
        </a:xfrm>
        <a:prstGeom prst="circularArrow">
          <a:avLst>
            <a:gd name="adj1" fmla="val 3761"/>
            <a:gd name="adj2" fmla="val 234636"/>
            <a:gd name="adj3" fmla="val 10825281"/>
            <a:gd name="adj4" fmla="val 9519976"/>
            <a:gd name="adj5" fmla="val 4388"/>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25F92318-314F-43D2-8E68-2BFE37FA76F4}">
      <dsp:nvSpPr>
        <dsp:cNvPr id="0" name=""/>
        <dsp:cNvSpPr/>
      </dsp:nvSpPr>
      <dsp:spPr>
        <a:xfrm>
          <a:off x="722140" y="1670960"/>
          <a:ext cx="2858951" cy="1033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Εκπαίδευση για τον ασθενή και τους συγγενείς του </a:t>
          </a:r>
        </a:p>
      </dsp:txBody>
      <dsp:txXfrm>
        <a:off x="722140" y="1670960"/>
        <a:ext cx="2858951" cy="1033754"/>
      </dsp:txXfrm>
    </dsp:sp>
    <dsp:sp modelId="{5041F30B-8BBF-444E-B38E-EB38D599678C}">
      <dsp:nvSpPr>
        <dsp:cNvPr id="0" name=""/>
        <dsp:cNvSpPr/>
      </dsp:nvSpPr>
      <dsp:spPr>
        <a:xfrm>
          <a:off x="1871516" y="55541"/>
          <a:ext cx="5360149" cy="5360149"/>
        </a:xfrm>
        <a:prstGeom prst="circularArrow">
          <a:avLst>
            <a:gd name="adj1" fmla="val 3761"/>
            <a:gd name="adj2" fmla="val 234636"/>
            <a:gd name="adj3" fmla="val 13187927"/>
            <a:gd name="adj4" fmla="val 12337537"/>
            <a:gd name="adj5" fmla="val 4388"/>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E2E7EB5B-56B0-467E-8A35-EBB79C4EF200}">
      <dsp:nvSpPr>
        <dsp:cNvPr id="0" name=""/>
        <dsp:cNvSpPr/>
      </dsp:nvSpPr>
      <dsp:spPr>
        <a:xfrm>
          <a:off x="2643173" y="828"/>
          <a:ext cx="1680657" cy="1033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Πρόληψη των υποτροπών</a:t>
          </a:r>
        </a:p>
      </dsp:txBody>
      <dsp:txXfrm>
        <a:off x="2643173" y="828"/>
        <a:ext cx="1680657" cy="1033754"/>
      </dsp:txXfrm>
    </dsp:sp>
    <dsp:sp modelId="{81EFA4EF-1A2D-4085-BA8E-B8BCE0933565}">
      <dsp:nvSpPr>
        <dsp:cNvPr id="0" name=""/>
        <dsp:cNvSpPr/>
      </dsp:nvSpPr>
      <dsp:spPr>
        <a:xfrm>
          <a:off x="1620862" y="65993"/>
          <a:ext cx="5360149" cy="5360149"/>
        </a:xfrm>
        <a:prstGeom prst="circularArrow">
          <a:avLst>
            <a:gd name="adj1" fmla="val 3761"/>
            <a:gd name="adj2" fmla="val 234636"/>
            <a:gd name="adj3" fmla="val 16637405"/>
            <a:gd name="adj4" fmla="val 16231971"/>
            <a:gd name="adj5" fmla="val 4388"/>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563D9-4A30-4E7D-9CBB-C7E71CE80580}">
      <dsp:nvSpPr>
        <dsp:cNvPr id="0" name=""/>
        <dsp:cNvSpPr/>
      </dsp:nvSpPr>
      <dsp:spPr>
        <a:xfrm>
          <a:off x="1632725" y="232711"/>
          <a:ext cx="3225406" cy="1120141"/>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717432-4BD1-482C-9BB1-AF375D53198A}">
      <dsp:nvSpPr>
        <dsp:cNvPr id="0" name=""/>
        <dsp:cNvSpPr/>
      </dsp:nvSpPr>
      <dsp:spPr>
        <a:xfrm>
          <a:off x="3143274" y="2928959"/>
          <a:ext cx="545687" cy="506783"/>
        </a:xfrm>
        <a:prstGeom prst="downArrow">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dsp:style>
    </dsp:sp>
    <dsp:sp modelId="{D3E87670-B354-4747-A172-2E3C7C0A21EC}">
      <dsp:nvSpPr>
        <dsp:cNvPr id="0" name=""/>
        <dsp:cNvSpPr/>
      </dsp:nvSpPr>
      <dsp:spPr>
        <a:xfrm>
          <a:off x="1285886" y="3295597"/>
          <a:ext cx="4214841" cy="750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l-GR" sz="2000" b="1" kern="1200" dirty="0">
              <a:solidFill>
                <a:schemeClr val="tx1"/>
              </a:solidFill>
              <a:latin typeface="Comic Sans MS" pitchFamily="66" charset="0"/>
            </a:rPr>
            <a:t>Μείωση καρδιαγγειακού κινδύνου  </a:t>
          </a:r>
        </a:p>
      </dsp:txBody>
      <dsp:txXfrm>
        <a:off x="1285886" y="3295597"/>
        <a:ext cx="4214841" cy="750094"/>
      </dsp:txXfrm>
    </dsp:sp>
    <dsp:sp modelId="{0A629692-6E57-421F-BBB5-397526687204}">
      <dsp:nvSpPr>
        <dsp:cNvPr id="0" name=""/>
        <dsp:cNvSpPr/>
      </dsp:nvSpPr>
      <dsp:spPr>
        <a:xfrm>
          <a:off x="2378167" y="1439363"/>
          <a:ext cx="1979551" cy="112514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l-GR" sz="1400" b="1" kern="1200" dirty="0">
              <a:solidFill>
                <a:schemeClr val="tx1"/>
              </a:solidFill>
              <a:latin typeface="Comic Sans MS" pitchFamily="66" charset="0"/>
            </a:rPr>
            <a:t>Έλεγχος  δυσλιπιδαιμίας </a:t>
          </a:r>
        </a:p>
      </dsp:txBody>
      <dsp:txXfrm>
        <a:off x="2668066" y="1604136"/>
        <a:ext cx="1399753" cy="795595"/>
      </dsp:txXfrm>
    </dsp:sp>
    <dsp:sp modelId="{592CC62F-AA3A-42E4-BB0E-DF2181EC4A24}">
      <dsp:nvSpPr>
        <dsp:cNvPr id="0" name=""/>
        <dsp:cNvSpPr/>
      </dsp:nvSpPr>
      <dsp:spPr>
        <a:xfrm>
          <a:off x="2013722" y="322623"/>
          <a:ext cx="1351824" cy="112514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l-GR" sz="1400" b="1" kern="1200" dirty="0">
              <a:solidFill>
                <a:schemeClr val="tx1"/>
              </a:solidFill>
              <a:latin typeface="Comic Sans MS" pitchFamily="66" charset="0"/>
            </a:rPr>
            <a:t>Έλεγχος υπέρτασης </a:t>
          </a:r>
        </a:p>
      </dsp:txBody>
      <dsp:txXfrm>
        <a:off x="2211692" y="487396"/>
        <a:ext cx="955884" cy="795595"/>
      </dsp:txXfrm>
    </dsp:sp>
    <dsp:sp modelId="{2BCA66C6-4F96-472B-9FF4-41E66A2E632F}">
      <dsp:nvSpPr>
        <dsp:cNvPr id="0" name=""/>
        <dsp:cNvSpPr/>
      </dsp:nvSpPr>
      <dsp:spPr>
        <a:xfrm>
          <a:off x="3429024" y="285755"/>
          <a:ext cx="1509962" cy="1120776"/>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l-GR" sz="1400" b="1" kern="1200" dirty="0">
              <a:solidFill>
                <a:schemeClr val="tx1"/>
              </a:solidFill>
              <a:latin typeface="Comic Sans MS" pitchFamily="66" charset="0"/>
            </a:rPr>
            <a:t>Διακοπή καπνίσματος </a:t>
          </a:r>
        </a:p>
      </dsp:txBody>
      <dsp:txXfrm>
        <a:off x="3650153" y="449889"/>
        <a:ext cx="1067704" cy="792508"/>
      </dsp:txXfrm>
    </dsp:sp>
    <dsp:sp modelId="{C50CB776-0FF3-47E5-8A6A-36F77D78EA03}">
      <dsp:nvSpPr>
        <dsp:cNvPr id="0" name=""/>
        <dsp:cNvSpPr/>
      </dsp:nvSpPr>
      <dsp:spPr>
        <a:xfrm>
          <a:off x="1174895" y="10"/>
          <a:ext cx="4404149" cy="3081116"/>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3CEFE-7FAF-4CAB-B3E6-25F51C9B580E}">
      <dsp:nvSpPr>
        <dsp:cNvPr id="0" name=""/>
        <dsp:cNvSpPr/>
      </dsp:nvSpPr>
      <dsp:spPr>
        <a:xfrm>
          <a:off x="0" y="1098307"/>
          <a:ext cx="9001156" cy="899108"/>
        </a:xfrm>
        <a:prstGeom prst="roundRect">
          <a:avLst>
            <a:gd name="adj" fmla="val 10000"/>
          </a:avLst>
        </a:prstGeom>
        <a:solidFill>
          <a:schemeClr val="accent1">
            <a:tint val="4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endParaRPr lang="el-GR" sz="1500" kern="1200" dirty="0">
            <a:latin typeface="Comic Sans MS" pitchFamily="66" charset="0"/>
          </a:endParaRPr>
        </a:p>
      </dsp:txBody>
      <dsp:txXfrm>
        <a:off x="0" y="1098307"/>
        <a:ext cx="2700346" cy="899108"/>
      </dsp:txXfrm>
    </dsp:sp>
    <dsp:sp modelId="{19D6E13A-866D-4377-B1AB-C344B2BA80C5}">
      <dsp:nvSpPr>
        <dsp:cNvPr id="0" name=""/>
        <dsp:cNvSpPr/>
      </dsp:nvSpPr>
      <dsp:spPr>
        <a:xfrm>
          <a:off x="5137530" y="1209025"/>
          <a:ext cx="1742212" cy="490053"/>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Θεραπεία λοίμωξης </a:t>
          </a:r>
        </a:p>
      </dsp:txBody>
      <dsp:txXfrm>
        <a:off x="5151883" y="1223378"/>
        <a:ext cx="1713506" cy="461347"/>
      </dsp:txXfrm>
    </dsp:sp>
    <dsp:sp modelId="{1DC3C500-82F5-4219-AFB1-9B073D81EEAC}">
      <dsp:nvSpPr>
        <dsp:cNvPr id="0" name=""/>
        <dsp:cNvSpPr/>
      </dsp:nvSpPr>
      <dsp:spPr>
        <a:xfrm>
          <a:off x="2620754" y="1699078"/>
          <a:ext cx="3387881" cy="541940"/>
        </a:xfrm>
        <a:custGeom>
          <a:avLst/>
          <a:gdLst/>
          <a:ahLst/>
          <a:cxnLst/>
          <a:rect l="0" t="0" r="0" b="0"/>
          <a:pathLst>
            <a:path>
              <a:moveTo>
                <a:pt x="3387881" y="0"/>
              </a:moveTo>
              <a:lnTo>
                <a:pt x="3387881" y="270970"/>
              </a:lnTo>
              <a:lnTo>
                <a:pt x="0" y="270970"/>
              </a:lnTo>
              <a:lnTo>
                <a:pt x="0" y="541940"/>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30BA0-E30B-471C-8748-DDECB0F64EB5}">
      <dsp:nvSpPr>
        <dsp:cNvPr id="0" name=""/>
        <dsp:cNvSpPr/>
      </dsp:nvSpPr>
      <dsp:spPr>
        <a:xfrm>
          <a:off x="1526764" y="2241018"/>
          <a:ext cx="2187979" cy="645336"/>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b="1" kern="1200" dirty="0">
              <a:latin typeface="Comic Sans MS" pitchFamily="66" charset="0"/>
            </a:rPr>
            <a:t>Επιφανειακό έλκος με ήπια λοίμωξη δέρματος </a:t>
          </a:r>
        </a:p>
      </dsp:txBody>
      <dsp:txXfrm>
        <a:off x="1545665" y="2259919"/>
        <a:ext cx="2150177" cy="607534"/>
      </dsp:txXfrm>
    </dsp:sp>
    <dsp:sp modelId="{AD3AAE84-3C7D-4766-8BDD-8CEC63BE816F}">
      <dsp:nvSpPr>
        <dsp:cNvPr id="0" name=""/>
        <dsp:cNvSpPr/>
      </dsp:nvSpPr>
      <dsp:spPr>
        <a:xfrm>
          <a:off x="1152466" y="2886355"/>
          <a:ext cx="1468288" cy="699021"/>
        </a:xfrm>
        <a:custGeom>
          <a:avLst/>
          <a:gdLst/>
          <a:ahLst/>
          <a:cxnLst/>
          <a:rect l="0" t="0" r="0" b="0"/>
          <a:pathLst>
            <a:path>
              <a:moveTo>
                <a:pt x="1468288" y="0"/>
              </a:moveTo>
              <a:lnTo>
                <a:pt x="1468288" y="349510"/>
              </a:lnTo>
              <a:lnTo>
                <a:pt x="0" y="349510"/>
              </a:lnTo>
              <a:lnTo>
                <a:pt x="0" y="699021"/>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A3888A-FFD2-492D-A43B-355710F364BA}">
      <dsp:nvSpPr>
        <dsp:cNvPr id="0" name=""/>
        <dsp:cNvSpPr/>
      </dsp:nvSpPr>
      <dsp:spPr>
        <a:xfrm>
          <a:off x="427905" y="3585376"/>
          <a:ext cx="1449121" cy="1299763"/>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b="1" kern="1200" dirty="0">
              <a:latin typeface="Comic Sans MS" pitchFamily="66" charset="0"/>
            </a:rPr>
            <a:t>Αφαίρεση όλων των νεκρωμένων ιστών </a:t>
          </a:r>
        </a:p>
      </dsp:txBody>
      <dsp:txXfrm>
        <a:off x="465974" y="3623445"/>
        <a:ext cx="1372983" cy="1223625"/>
      </dsp:txXfrm>
    </dsp:sp>
    <dsp:sp modelId="{D5F53324-2DDE-46A7-AEA0-165DE6CB637B}">
      <dsp:nvSpPr>
        <dsp:cNvPr id="0" name=""/>
        <dsp:cNvSpPr/>
      </dsp:nvSpPr>
      <dsp:spPr>
        <a:xfrm>
          <a:off x="2620754" y="2886355"/>
          <a:ext cx="2070381" cy="706803"/>
        </a:xfrm>
        <a:custGeom>
          <a:avLst/>
          <a:gdLst/>
          <a:ahLst/>
          <a:cxnLst/>
          <a:rect l="0" t="0" r="0" b="0"/>
          <a:pathLst>
            <a:path>
              <a:moveTo>
                <a:pt x="0" y="0"/>
              </a:moveTo>
              <a:lnTo>
                <a:pt x="0" y="353401"/>
              </a:lnTo>
              <a:lnTo>
                <a:pt x="2070381" y="353401"/>
              </a:lnTo>
              <a:lnTo>
                <a:pt x="2070381" y="706803"/>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F4F7C4-67ED-42DA-B85D-6BBC6BEF4BB2}">
      <dsp:nvSpPr>
        <dsp:cNvPr id="0" name=""/>
        <dsp:cNvSpPr/>
      </dsp:nvSpPr>
      <dsp:spPr>
        <a:xfrm>
          <a:off x="3821356" y="3593158"/>
          <a:ext cx="1739558" cy="1549116"/>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b="1" kern="1200" dirty="0">
              <a:latin typeface="Comic Sans MS" pitchFamily="66" charset="0"/>
            </a:rPr>
            <a:t>Από του στόματος αντιβιοτικά κατά του </a:t>
          </a:r>
          <a:r>
            <a:rPr lang="en-US" sz="1500" b="1" kern="1200" dirty="0">
              <a:latin typeface="Comic Sans MS" pitchFamily="66" charset="0"/>
            </a:rPr>
            <a:t>S.</a:t>
          </a:r>
          <a:r>
            <a:rPr lang="el-GR" sz="1500" b="1" kern="1200" dirty="0">
              <a:latin typeface="Comic Sans MS" pitchFamily="66" charset="0"/>
            </a:rPr>
            <a:t> </a:t>
          </a:r>
          <a:r>
            <a:rPr lang="en-US" sz="1500" b="1" kern="1200" dirty="0">
              <a:latin typeface="Comic Sans MS" pitchFamily="66" charset="0"/>
            </a:rPr>
            <a:t>Aureus</a:t>
          </a:r>
          <a:r>
            <a:rPr lang="el-GR" sz="1500" b="1" kern="1200" dirty="0">
              <a:latin typeface="Comic Sans MS" pitchFamily="66" charset="0"/>
            </a:rPr>
            <a:t> &amp; των στρεπτοκόκκων </a:t>
          </a:r>
        </a:p>
      </dsp:txBody>
      <dsp:txXfrm>
        <a:off x="3866728" y="3638530"/>
        <a:ext cx="1648814" cy="1458372"/>
      </dsp:txXfrm>
    </dsp:sp>
    <dsp:sp modelId="{A9151383-9B6B-45B7-B049-D93915E65E84}">
      <dsp:nvSpPr>
        <dsp:cNvPr id="0" name=""/>
        <dsp:cNvSpPr/>
      </dsp:nvSpPr>
      <dsp:spPr>
        <a:xfrm>
          <a:off x="6008636" y="1699078"/>
          <a:ext cx="1659308" cy="516442"/>
        </a:xfrm>
        <a:custGeom>
          <a:avLst/>
          <a:gdLst/>
          <a:ahLst/>
          <a:cxnLst/>
          <a:rect l="0" t="0" r="0" b="0"/>
          <a:pathLst>
            <a:path>
              <a:moveTo>
                <a:pt x="0" y="0"/>
              </a:moveTo>
              <a:lnTo>
                <a:pt x="0" y="258221"/>
              </a:lnTo>
              <a:lnTo>
                <a:pt x="1659308" y="258221"/>
              </a:lnTo>
              <a:lnTo>
                <a:pt x="1659308" y="516442"/>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2E05E4-FA18-4565-8807-FAC703E1D9B8}">
      <dsp:nvSpPr>
        <dsp:cNvPr id="0" name=""/>
        <dsp:cNvSpPr/>
      </dsp:nvSpPr>
      <dsp:spPr>
        <a:xfrm>
          <a:off x="6478964" y="2215521"/>
          <a:ext cx="2377960" cy="1157534"/>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b="1" kern="1200" dirty="0">
              <a:latin typeface="Comic Sans MS" pitchFamily="66" charset="0"/>
            </a:rPr>
            <a:t>Εν τω βάθει μέτρια έως σοβαρή λοίμωξη</a:t>
          </a:r>
        </a:p>
        <a:p>
          <a:pPr lvl="0" algn="ctr" defTabSz="666750">
            <a:lnSpc>
              <a:spcPct val="90000"/>
            </a:lnSpc>
            <a:spcBef>
              <a:spcPct val="0"/>
            </a:spcBef>
            <a:spcAft>
              <a:spcPct val="35000"/>
            </a:spcAft>
          </a:pPr>
          <a:r>
            <a:rPr lang="el-GR" sz="1500" b="1" kern="1200" dirty="0">
              <a:latin typeface="Comic Sans MS" pitchFamily="66" charset="0"/>
            </a:rPr>
            <a:t>(απειλητική για το μέλος)  </a:t>
          </a:r>
        </a:p>
      </dsp:txBody>
      <dsp:txXfrm>
        <a:off x="6512867" y="2249424"/>
        <a:ext cx="2310154" cy="1089728"/>
      </dsp:txXfrm>
    </dsp:sp>
    <dsp:sp modelId="{7475014E-6170-4197-85C0-9E4E8764BDB3}">
      <dsp:nvSpPr>
        <dsp:cNvPr id="0" name=""/>
        <dsp:cNvSpPr/>
      </dsp:nvSpPr>
      <dsp:spPr>
        <a:xfrm>
          <a:off x="7476706" y="3373056"/>
          <a:ext cx="191238" cy="1000688"/>
        </a:xfrm>
        <a:custGeom>
          <a:avLst/>
          <a:gdLst/>
          <a:ahLst/>
          <a:cxnLst/>
          <a:rect l="0" t="0" r="0" b="0"/>
          <a:pathLst>
            <a:path>
              <a:moveTo>
                <a:pt x="191238" y="0"/>
              </a:moveTo>
              <a:lnTo>
                <a:pt x="191238" y="500344"/>
              </a:lnTo>
              <a:lnTo>
                <a:pt x="0" y="500344"/>
              </a:lnTo>
              <a:lnTo>
                <a:pt x="0" y="1000688"/>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6DCC50-C0CC-4F6A-8E49-E57F8F0F283D}">
      <dsp:nvSpPr>
        <dsp:cNvPr id="0" name=""/>
        <dsp:cNvSpPr/>
      </dsp:nvSpPr>
      <dsp:spPr>
        <a:xfrm>
          <a:off x="6232330" y="4373744"/>
          <a:ext cx="2488752" cy="2269989"/>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a:latin typeface="Comic Sans MS" pitchFamily="66" charset="0"/>
            </a:rPr>
            <a:t>*  </a:t>
          </a:r>
          <a:r>
            <a:rPr lang="el-GR" sz="1500" b="1" kern="1200" dirty="0">
              <a:latin typeface="Comic Sans MS" pitchFamily="66" charset="0"/>
            </a:rPr>
            <a:t>Χειρουργική παροχεύτευση  με αφαίρεση νεκρωμένων ιστών &amp; οστών που έχουν προσβληθεί                  *  Επαναγγείωση  εάν χρειάζεται                   * αντιβιοτικά ευρέος φάσματος  ενδοφλεβίως</a:t>
          </a:r>
        </a:p>
      </dsp:txBody>
      <dsp:txXfrm>
        <a:off x="6298816" y="4440230"/>
        <a:ext cx="2355780" cy="21370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891DE-BFE8-4BE6-B770-7D7B139F87BA}">
      <dsp:nvSpPr>
        <dsp:cNvPr id="0" name=""/>
        <dsp:cNvSpPr/>
      </dsp:nvSpPr>
      <dsp:spPr>
        <a:xfrm>
          <a:off x="4498218" y="844073"/>
          <a:ext cx="3127513" cy="386996"/>
        </a:xfrm>
        <a:custGeom>
          <a:avLst/>
          <a:gdLst/>
          <a:ahLst/>
          <a:cxnLst/>
          <a:rect l="0" t="0" r="0" b="0"/>
          <a:pathLst>
            <a:path>
              <a:moveTo>
                <a:pt x="0" y="0"/>
              </a:moveTo>
              <a:lnTo>
                <a:pt x="0" y="263965"/>
              </a:lnTo>
              <a:lnTo>
                <a:pt x="3127513" y="263965"/>
              </a:lnTo>
              <a:lnTo>
                <a:pt x="3127513" y="38699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11838A-56ED-4B76-9EA2-709B2244C8FD}">
      <dsp:nvSpPr>
        <dsp:cNvPr id="0" name=""/>
        <dsp:cNvSpPr/>
      </dsp:nvSpPr>
      <dsp:spPr>
        <a:xfrm>
          <a:off x="1307022" y="844073"/>
          <a:ext cx="3191195" cy="373065"/>
        </a:xfrm>
        <a:custGeom>
          <a:avLst/>
          <a:gdLst/>
          <a:ahLst/>
          <a:cxnLst/>
          <a:rect l="0" t="0" r="0" b="0"/>
          <a:pathLst>
            <a:path>
              <a:moveTo>
                <a:pt x="3191195" y="0"/>
              </a:moveTo>
              <a:lnTo>
                <a:pt x="3191195" y="250034"/>
              </a:lnTo>
              <a:lnTo>
                <a:pt x="0" y="250034"/>
              </a:lnTo>
              <a:lnTo>
                <a:pt x="0" y="37306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1210EE-4630-439A-BE1A-1698B1F250CB}">
      <dsp:nvSpPr>
        <dsp:cNvPr id="0" name=""/>
        <dsp:cNvSpPr/>
      </dsp:nvSpPr>
      <dsp:spPr>
        <a:xfrm>
          <a:off x="3420013" y="750"/>
          <a:ext cx="2156410"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43C54-7023-4326-970C-D945354952CA}">
      <dsp:nvSpPr>
        <dsp:cNvPr id="0" name=""/>
        <dsp:cNvSpPr/>
      </dsp:nvSpPr>
      <dsp:spPr>
        <a:xfrm>
          <a:off x="3567576" y="140935"/>
          <a:ext cx="2156410"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Σακχαρώδης διαβήτης</a:t>
          </a:r>
        </a:p>
      </dsp:txBody>
      <dsp:txXfrm>
        <a:off x="3592276" y="165635"/>
        <a:ext cx="2107010" cy="793923"/>
      </dsp:txXfrm>
    </dsp:sp>
    <dsp:sp modelId="{8BA5657A-E749-4F3F-9BEA-C45248931525}">
      <dsp:nvSpPr>
        <dsp:cNvPr id="0" name=""/>
        <dsp:cNvSpPr/>
      </dsp:nvSpPr>
      <dsp:spPr>
        <a:xfrm>
          <a:off x="111350" y="1217138"/>
          <a:ext cx="2391345"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BBC83-21D2-426E-9DC9-A26F7D1258B9}">
      <dsp:nvSpPr>
        <dsp:cNvPr id="0" name=""/>
        <dsp:cNvSpPr/>
      </dsp:nvSpPr>
      <dsp:spPr>
        <a:xfrm>
          <a:off x="258913" y="1357323"/>
          <a:ext cx="2391345"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solidFill>
                <a:srgbClr val="C00000"/>
              </a:solidFill>
              <a:latin typeface="Comic Sans MS" pitchFamily="66" charset="0"/>
            </a:rPr>
            <a:t>Μικροαγγειακές</a:t>
          </a:r>
          <a:r>
            <a:rPr lang="el-GR" sz="1800" kern="1200" dirty="0">
              <a:latin typeface="Comic Sans MS" pitchFamily="66" charset="0"/>
            </a:rPr>
            <a:t> επιπλοκές </a:t>
          </a:r>
        </a:p>
      </dsp:txBody>
      <dsp:txXfrm>
        <a:off x="283613" y="1382023"/>
        <a:ext cx="2341945" cy="793923"/>
      </dsp:txXfrm>
    </dsp:sp>
    <dsp:sp modelId="{84EE17AE-EAA7-4904-8BA8-220279454F5B}">
      <dsp:nvSpPr>
        <dsp:cNvPr id="0" name=""/>
        <dsp:cNvSpPr/>
      </dsp:nvSpPr>
      <dsp:spPr>
        <a:xfrm>
          <a:off x="6255026" y="1231070"/>
          <a:ext cx="2741410"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BFCE49-AC19-4535-96AA-155F39C9316B}">
      <dsp:nvSpPr>
        <dsp:cNvPr id="0" name=""/>
        <dsp:cNvSpPr/>
      </dsp:nvSpPr>
      <dsp:spPr>
        <a:xfrm>
          <a:off x="6402589" y="1371254"/>
          <a:ext cx="2741410"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solidFill>
                <a:srgbClr val="C00000"/>
              </a:solidFill>
              <a:latin typeface="Comic Sans MS" pitchFamily="66" charset="0"/>
            </a:rPr>
            <a:t>Μακροαγγειακές </a:t>
          </a:r>
          <a:r>
            <a:rPr lang="el-GR" sz="1800" kern="1200" dirty="0">
              <a:latin typeface="Comic Sans MS" pitchFamily="66" charset="0"/>
            </a:rPr>
            <a:t>επιπλοκές</a:t>
          </a:r>
        </a:p>
      </dsp:txBody>
      <dsp:txXfrm>
        <a:off x="6427289" y="1395954"/>
        <a:ext cx="2692010" cy="79392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C331B-64E0-40F4-AF72-7E1DD0E4EBE5}">
      <dsp:nvSpPr>
        <dsp:cNvPr id="0" name=""/>
        <dsp:cNvSpPr/>
      </dsp:nvSpPr>
      <dsp:spPr>
        <a:xfrm>
          <a:off x="0" y="0"/>
          <a:ext cx="9144000" cy="4721240"/>
        </a:xfrm>
        <a:prstGeom prst="roundRect">
          <a:avLst>
            <a:gd name="adj" fmla="val 8500"/>
          </a:avLst>
        </a:prstGeom>
        <a:gradFill rotWithShape="0">
          <a:gsLst>
            <a:gs pos="0">
              <a:schemeClr val="accent4">
                <a:shade val="50000"/>
                <a:hueOff val="0"/>
                <a:satOff val="0"/>
                <a:lumOff val="0"/>
                <a:alphaOff val="0"/>
                <a:shade val="15000"/>
                <a:satMod val="180000"/>
              </a:schemeClr>
            </a:gs>
            <a:gs pos="50000">
              <a:schemeClr val="accent4">
                <a:shade val="50000"/>
                <a:hueOff val="0"/>
                <a:satOff val="0"/>
                <a:lumOff val="0"/>
                <a:alphaOff val="0"/>
                <a:shade val="45000"/>
                <a:satMod val="170000"/>
              </a:schemeClr>
            </a:gs>
            <a:gs pos="70000">
              <a:schemeClr val="accent4">
                <a:shade val="50000"/>
                <a:hueOff val="0"/>
                <a:satOff val="0"/>
                <a:lumOff val="0"/>
                <a:alphaOff val="0"/>
                <a:tint val="99000"/>
                <a:shade val="65000"/>
                <a:satMod val="155000"/>
              </a:schemeClr>
            </a:gs>
            <a:gs pos="100000">
              <a:schemeClr val="accent4">
                <a:shade val="50000"/>
                <a:hueOff val="0"/>
                <a:satOff val="0"/>
                <a:lumOff val="0"/>
                <a:alphaOff val="0"/>
                <a:tint val="95500"/>
                <a:shade val="100000"/>
                <a:satMod val="155000"/>
              </a:schemeClr>
            </a:gs>
          </a:gsLst>
          <a:lin ang="16200000" scaled="0"/>
        </a:gradFill>
        <a:ln w="57150">
          <a:solidFill>
            <a:srgbClr val="C00000"/>
          </a:solid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4">
              <a:shade val="5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2914710" numCol="1" spcCol="1270" anchor="t" anchorCtr="0">
          <a:noAutofit/>
        </a:bodyPr>
        <a:lstStyle/>
        <a:p>
          <a:pPr lvl="0" algn="l" defTabSz="1244600">
            <a:lnSpc>
              <a:spcPct val="90000"/>
            </a:lnSpc>
            <a:spcBef>
              <a:spcPct val="0"/>
            </a:spcBef>
            <a:spcAft>
              <a:spcPct val="35000"/>
            </a:spcAft>
          </a:pPr>
          <a:r>
            <a:rPr lang="el-GR" sz="2800" b="1" kern="1200" dirty="0">
              <a:latin typeface="Comic Sans MS" pitchFamily="66" charset="0"/>
            </a:rPr>
            <a:t>1</a:t>
          </a:r>
          <a:r>
            <a:rPr lang="el-GR" sz="2800" b="1" kern="1200" baseline="30000" dirty="0">
              <a:latin typeface="Comic Sans MS" pitchFamily="66" charset="0"/>
            </a:rPr>
            <a:t>Ο</a:t>
          </a:r>
          <a:r>
            <a:rPr lang="el-GR" sz="2800" b="1" kern="1200" dirty="0">
              <a:latin typeface="Comic Sans MS" pitchFamily="66" charset="0"/>
            </a:rPr>
            <a:t> ΕΠΙΠΕΔΟ </a:t>
          </a:r>
        </a:p>
      </dsp:txBody>
      <dsp:txXfrm>
        <a:off x="117538" y="117538"/>
        <a:ext cx="8908924" cy="4486164"/>
      </dsp:txXfrm>
    </dsp:sp>
    <dsp:sp modelId="{7A0B2C9B-AC29-4B3F-B9C4-4BC765562C9C}">
      <dsp:nvSpPr>
        <dsp:cNvPr id="0" name=""/>
        <dsp:cNvSpPr/>
      </dsp:nvSpPr>
      <dsp:spPr>
        <a:xfrm>
          <a:off x="228600" y="2124558"/>
          <a:ext cx="4305225" cy="2124558"/>
        </a:xfrm>
        <a:prstGeom prst="roundRect">
          <a:avLst>
            <a:gd name="adj" fmla="val 10500"/>
          </a:avLst>
        </a:prstGeom>
        <a:solidFill>
          <a:schemeClr val="lt1">
            <a:alpha val="90000"/>
            <a:hueOff val="0"/>
            <a:satOff val="0"/>
            <a:lumOff val="0"/>
            <a:alphaOff val="0"/>
          </a:schemeClr>
        </a:solidFill>
        <a:ln w="63500" cap="flat" cmpd="sng" algn="ctr">
          <a:solidFill>
            <a:srgbClr val="C00000"/>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latin typeface="Comic Sans MS" pitchFamily="66" charset="0"/>
            </a:rPr>
            <a:t>Ιατρός Γενικής Ιατρικής ή Παθολόγος </a:t>
          </a:r>
        </a:p>
      </dsp:txBody>
      <dsp:txXfrm>
        <a:off x="293937" y="2189895"/>
        <a:ext cx="4174551" cy="1993884"/>
      </dsp:txXfrm>
    </dsp:sp>
    <dsp:sp modelId="{1C7CB343-6EDB-47C4-8418-F7529BE55CB6}">
      <dsp:nvSpPr>
        <dsp:cNvPr id="0" name=""/>
        <dsp:cNvSpPr/>
      </dsp:nvSpPr>
      <dsp:spPr>
        <a:xfrm>
          <a:off x="4601802" y="2124558"/>
          <a:ext cx="4305225" cy="2124558"/>
        </a:xfrm>
        <a:prstGeom prst="roundRect">
          <a:avLst>
            <a:gd name="adj" fmla="val 10500"/>
          </a:avLst>
        </a:prstGeom>
        <a:solidFill>
          <a:schemeClr val="lt1">
            <a:alpha val="90000"/>
            <a:hueOff val="0"/>
            <a:satOff val="0"/>
            <a:lumOff val="0"/>
            <a:alphaOff val="0"/>
          </a:schemeClr>
        </a:solidFill>
        <a:ln w="63500" cap="flat" cmpd="sng" algn="ctr">
          <a:solidFill>
            <a:srgbClr val="C00000"/>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i="0" kern="1200" dirty="0">
              <a:latin typeface="Comic Sans MS" pitchFamily="66" charset="0"/>
            </a:rPr>
            <a:t>Εξειδικευμένη νοσηλεύτρια &amp; </a:t>
          </a:r>
          <a:r>
            <a:rPr lang="el-GR" sz="2000" b="1" i="0" kern="1200" dirty="0" err="1">
              <a:latin typeface="Comic Sans MS" pitchFamily="66" charset="0"/>
            </a:rPr>
            <a:t>ποδολόγος</a:t>
          </a:r>
          <a:r>
            <a:rPr lang="el-GR" sz="2000" b="1" i="0" kern="1200" dirty="0">
              <a:latin typeface="Comic Sans MS" pitchFamily="66" charset="0"/>
            </a:rPr>
            <a:t> </a:t>
          </a:r>
        </a:p>
      </dsp:txBody>
      <dsp:txXfrm>
        <a:off x="4667139" y="2189895"/>
        <a:ext cx="4174551" cy="199388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C331B-64E0-40F4-AF72-7E1DD0E4EBE5}">
      <dsp:nvSpPr>
        <dsp:cNvPr id="0" name=""/>
        <dsp:cNvSpPr/>
      </dsp:nvSpPr>
      <dsp:spPr>
        <a:xfrm>
          <a:off x="0" y="0"/>
          <a:ext cx="9144000" cy="4643470"/>
        </a:xfrm>
        <a:prstGeom prst="roundRect">
          <a:avLst>
            <a:gd name="adj" fmla="val 8500"/>
          </a:avLst>
        </a:prstGeom>
        <a:gradFill rotWithShape="0">
          <a:gsLst>
            <a:gs pos="0">
              <a:schemeClr val="accent4">
                <a:shade val="50000"/>
                <a:hueOff val="0"/>
                <a:satOff val="0"/>
                <a:lumOff val="0"/>
                <a:alphaOff val="0"/>
                <a:shade val="15000"/>
                <a:satMod val="180000"/>
              </a:schemeClr>
            </a:gs>
            <a:gs pos="50000">
              <a:schemeClr val="accent4">
                <a:shade val="50000"/>
                <a:hueOff val="0"/>
                <a:satOff val="0"/>
                <a:lumOff val="0"/>
                <a:alphaOff val="0"/>
                <a:shade val="45000"/>
                <a:satMod val="170000"/>
              </a:schemeClr>
            </a:gs>
            <a:gs pos="70000">
              <a:schemeClr val="accent4">
                <a:shade val="50000"/>
                <a:hueOff val="0"/>
                <a:satOff val="0"/>
                <a:lumOff val="0"/>
                <a:alphaOff val="0"/>
                <a:tint val="99000"/>
                <a:shade val="65000"/>
                <a:satMod val="155000"/>
              </a:schemeClr>
            </a:gs>
            <a:gs pos="100000">
              <a:schemeClr val="accent4">
                <a:shade val="50000"/>
                <a:hueOff val="0"/>
                <a:satOff val="0"/>
                <a:lumOff val="0"/>
                <a:alphaOff val="0"/>
                <a:tint val="95500"/>
                <a:shade val="100000"/>
                <a:satMod val="155000"/>
              </a:schemeClr>
            </a:gs>
          </a:gsLst>
          <a:lin ang="16200000" scaled="0"/>
        </a:gradFill>
        <a:ln w="57150">
          <a:solidFill>
            <a:srgbClr val="C00000"/>
          </a:solid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4">
              <a:shade val="5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3603849" numCol="1" spcCol="1270" anchor="t" anchorCtr="0">
          <a:noAutofit/>
        </a:bodyPr>
        <a:lstStyle/>
        <a:p>
          <a:pPr lvl="0" algn="l" defTabSz="1244600">
            <a:lnSpc>
              <a:spcPct val="90000"/>
            </a:lnSpc>
            <a:spcBef>
              <a:spcPct val="0"/>
            </a:spcBef>
            <a:spcAft>
              <a:spcPct val="35000"/>
            </a:spcAft>
          </a:pPr>
          <a:r>
            <a:rPr lang="el-GR" sz="2800" b="1" kern="1200" dirty="0">
              <a:latin typeface="Comic Sans MS" pitchFamily="66" charset="0"/>
            </a:rPr>
            <a:t>2</a:t>
          </a:r>
          <a:r>
            <a:rPr lang="el-GR" sz="2800" b="1" kern="1200" baseline="30000" dirty="0">
              <a:latin typeface="Comic Sans MS" pitchFamily="66" charset="0"/>
            </a:rPr>
            <a:t>Ο</a:t>
          </a:r>
          <a:r>
            <a:rPr lang="el-GR" sz="2800" b="1" kern="1200" dirty="0">
              <a:latin typeface="Comic Sans MS" pitchFamily="66" charset="0"/>
            </a:rPr>
            <a:t> ΕΠΙΠΕΔΟ </a:t>
          </a:r>
        </a:p>
      </dsp:txBody>
      <dsp:txXfrm>
        <a:off x="115602" y="115602"/>
        <a:ext cx="8912796" cy="4412266"/>
      </dsp:txXfrm>
    </dsp:sp>
    <dsp:sp modelId="{F790693C-0A89-4BA3-AF39-F91625092120}">
      <dsp:nvSpPr>
        <dsp:cNvPr id="0" name=""/>
        <dsp:cNvSpPr/>
      </dsp:nvSpPr>
      <dsp:spPr>
        <a:xfrm>
          <a:off x="-4" y="928693"/>
          <a:ext cx="3028904" cy="1130433"/>
        </a:xfrm>
        <a:prstGeom prst="roundRect">
          <a:avLst>
            <a:gd name="adj" fmla="val 10500"/>
          </a:avLst>
        </a:prstGeom>
        <a:solidFill>
          <a:schemeClr val="lt1">
            <a:alpha val="90000"/>
            <a:hueOff val="0"/>
            <a:satOff val="0"/>
            <a:lumOff val="0"/>
            <a:alphaOff val="0"/>
          </a:schemeClr>
        </a:solidFill>
        <a:ln w="63500" cap="flat" cmpd="sng" algn="ctr">
          <a:solidFill>
            <a:srgbClr val="C00000"/>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latin typeface="Comic Sans MS" pitchFamily="66" charset="0"/>
            </a:rPr>
            <a:t>Διαβητολόγος</a:t>
          </a:r>
        </a:p>
      </dsp:txBody>
      <dsp:txXfrm>
        <a:off x="34761" y="963458"/>
        <a:ext cx="2959374" cy="1060903"/>
      </dsp:txXfrm>
    </dsp:sp>
    <dsp:sp modelId="{69F1A13B-9C1A-4A5B-96B8-01A17C3439C7}">
      <dsp:nvSpPr>
        <dsp:cNvPr id="0" name=""/>
        <dsp:cNvSpPr/>
      </dsp:nvSpPr>
      <dsp:spPr>
        <a:xfrm>
          <a:off x="2" y="2143143"/>
          <a:ext cx="3028972" cy="1113193"/>
        </a:xfrm>
        <a:prstGeom prst="roundRect">
          <a:avLst>
            <a:gd name="adj" fmla="val 10500"/>
          </a:avLst>
        </a:prstGeom>
        <a:solidFill>
          <a:schemeClr val="lt1">
            <a:alpha val="90000"/>
            <a:hueOff val="0"/>
            <a:satOff val="0"/>
            <a:lumOff val="0"/>
            <a:alphaOff val="0"/>
          </a:schemeClr>
        </a:solidFill>
        <a:ln w="63500" cap="flat" cmpd="sng" algn="ctr">
          <a:solidFill>
            <a:srgbClr val="C00000"/>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l-GR" sz="1600" b="1" kern="1200" dirty="0">
            <a:latin typeface="Comic Sans MS" pitchFamily="66" charset="0"/>
          </a:endParaRPr>
        </a:p>
        <a:p>
          <a:pPr lvl="0" algn="ctr" defTabSz="711200">
            <a:lnSpc>
              <a:spcPct val="90000"/>
            </a:lnSpc>
            <a:spcBef>
              <a:spcPct val="0"/>
            </a:spcBef>
            <a:spcAft>
              <a:spcPct val="35000"/>
            </a:spcAft>
          </a:pPr>
          <a:r>
            <a:rPr lang="el-GR" sz="1800" b="1" kern="1200" dirty="0">
              <a:latin typeface="Comic Sans MS" pitchFamily="66" charset="0"/>
            </a:rPr>
            <a:t>Χειρουργός (γενικός και/ή αγγειοχειρουργός και/ή ορθοπεδικός) </a:t>
          </a:r>
        </a:p>
        <a:p>
          <a:pPr lvl="0" algn="ctr" defTabSz="711200">
            <a:lnSpc>
              <a:spcPct val="90000"/>
            </a:lnSpc>
            <a:spcBef>
              <a:spcPct val="0"/>
            </a:spcBef>
            <a:spcAft>
              <a:spcPct val="35000"/>
            </a:spcAft>
          </a:pPr>
          <a:r>
            <a:rPr lang="el-GR" sz="1600" b="1" kern="1200" dirty="0">
              <a:latin typeface="Comic Sans MS" pitchFamily="66" charset="0"/>
            </a:rPr>
            <a:t> </a:t>
          </a:r>
        </a:p>
      </dsp:txBody>
      <dsp:txXfrm>
        <a:off x="34237" y="2177378"/>
        <a:ext cx="2960502" cy="1044723"/>
      </dsp:txXfrm>
    </dsp:sp>
    <dsp:sp modelId="{006A1CA6-49DA-451B-8618-1B11DAD2EF20}">
      <dsp:nvSpPr>
        <dsp:cNvPr id="0" name=""/>
        <dsp:cNvSpPr/>
      </dsp:nvSpPr>
      <dsp:spPr>
        <a:xfrm>
          <a:off x="-4" y="3429025"/>
          <a:ext cx="3028931" cy="930860"/>
        </a:xfrm>
        <a:prstGeom prst="roundRect">
          <a:avLst>
            <a:gd name="adj" fmla="val 10500"/>
          </a:avLst>
        </a:prstGeom>
        <a:solidFill>
          <a:schemeClr val="lt1">
            <a:alpha val="90000"/>
            <a:hueOff val="0"/>
            <a:satOff val="0"/>
            <a:lumOff val="0"/>
            <a:alphaOff val="0"/>
          </a:schemeClr>
        </a:solidFill>
        <a:ln w="63500" cap="flat" cmpd="sng" algn="ctr">
          <a:solidFill>
            <a:srgbClr val="C00000"/>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Εξειδικευμένη νοσηλεύτρια &amp; ποδίατρος </a:t>
          </a:r>
        </a:p>
      </dsp:txBody>
      <dsp:txXfrm>
        <a:off x="28623" y="3457652"/>
        <a:ext cx="2971677" cy="873606"/>
      </dsp:txXfrm>
    </dsp:sp>
    <dsp:sp modelId="{4054A560-17FB-4B20-ACC4-41887BFEABA5}">
      <dsp:nvSpPr>
        <dsp:cNvPr id="0" name=""/>
        <dsp:cNvSpPr/>
      </dsp:nvSpPr>
      <dsp:spPr>
        <a:xfrm>
          <a:off x="3429025" y="785833"/>
          <a:ext cx="5495516" cy="3786359"/>
        </a:xfrm>
        <a:prstGeom prst="roundRect">
          <a:avLst>
            <a:gd name="adj" fmla="val 10500"/>
          </a:avLst>
        </a:prstGeom>
        <a:gradFill rotWithShape="0">
          <a:gsLst>
            <a:gs pos="0">
              <a:schemeClr val="accent4">
                <a:shade val="50000"/>
                <a:hueOff val="428096"/>
                <a:satOff val="-27045"/>
                <a:lumOff val="46710"/>
                <a:alphaOff val="0"/>
                <a:shade val="15000"/>
                <a:satMod val="180000"/>
              </a:schemeClr>
            </a:gs>
            <a:gs pos="50000">
              <a:schemeClr val="accent4">
                <a:shade val="50000"/>
                <a:hueOff val="428096"/>
                <a:satOff val="-27045"/>
                <a:lumOff val="46710"/>
                <a:alphaOff val="0"/>
                <a:shade val="45000"/>
                <a:satMod val="170000"/>
              </a:schemeClr>
            </a:gs>
            <a:gs pos="70000">
              <a:schemeClr val="accent4">
                <a:shade val="50000"/>
                <a:hueOff val="428096"/>
                <a:satOff val="-27045"/>
                <a:lumOff val="46710"/>
                <a:alphaOff val="0"/>
                <a:tint val="99000"/>
                <a:shade val="65000"/>
                <a:satMod val="155000"/>
              </a:schemeClr>
            </a:gs>
            <a:gs pos="100000">
              <a:schemeClr val="accent4">
                <a:shade val="50000"/>
                <a:hueOff val="428096"/>
                <a:satOff val="-27045"/>
                <a:lumOff val="4671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4">
              <a:shade val="50000"/>
              <a:hueOff val="428096"/>
              <a:satOff val="-27045"/>
              <a:lumOff val="4671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2064022" numCol="1" spcCol="1270" anchor="t" anchorCtr="0">
          <a:noAutofit/>
        </a:bodyPr>
        <a:lstStyle/>
        <a:p>
          <a:pPr lvl="0" algn="l" defTabSz="1244600">
            <a:lnSpc>
              <a:spcPct val="90000"/>
            </a:lnSpc>
            <a:spcBef>
              <a:spcPct val="0"/>
            </a:spcBef>
            <a:spcAft>
              <a:spcPct val="35000"/>
            </a:spcAft>
          </a:pPr>
          <a:r>
            <a:rPr lang="el-GR" sz="2800" b="1" kern="1200" dirty="0">
              <a:latin typeface="Comic Sans MS" pitchFamily="66" charset="0"/>
            </a:rPr>
            <a:t>1</a:t>
          </a:r>
          <a:r>
            <a:rPr lang="el-GR" sz="2800" b="1" kern="1200" baseline="30000" dirty="0">
              <a:latin typeface="Comic Sans MS" pitchFamily="66" charset="0"/>
            </a:rPr>
            <a:t>Ο</a:t>
          </a:r>
          <a:r>
            <a:rPr lang="el-GR" sz="2800" b="1" kern="1200" dirty="0">
              <a:latin typeface="Comic Sans MS" pitchFamily="66" charset="0"/>
            </a:rPr>
            <a:t> ΕΠΙΠΕΔΟ </a:t>
          </a:r>
        </a:p>
      </dsp:txBody>
      <dsp:txXfrm>
        <a:off x="3545469" y="902277"/>
        <a:ext cx="5262628" cy="3553471"/>
      </dsp:txXfrm>
    </dsp:sp>
    <dsp:sp modelId="{01C9E00B-69B8-4033-86DF-BC2CAF08CB63}">
      <dsp:nvSpPr>
        <dsp:cNvPr id="0" name=""/>
        <dsp:cNvSpPr/>
      </dsp:nvSpPr>
      <dsp:spPr>
        <a:xfrm>
          <a:off x="3500417" y="2714642"/>
          <a:ext cx="3410702" cy="1462693"/>
        </a:xfrm>
        <a:prstGeom prst="roundRect">
          <a:avLst>
            <a:gd name="adj" fmla="val 10500"/>
          </a:avLst>
        </a:prstGeom>
        <a:solidFill>
          <a:schemeClr val="lt1">
            <a:alpha val="90000"/>
            <a:hueOff val="0"/>
            <a:satOff val="0"/>
            <a:lumOff val="0"/>
            <a:alphaOff val="0"/>
          </a:schemeClr>
        </a:solidFill>
        <a:ln w="9525" cap="flat" cmpd="sng" algn="ctr">
          <a:solidFill>
            <a:schemeClr val="accent4">
              <a:shade val="50000"/>
              <a:hueOff val="342477"/>
              <a:satOff val="-21636"/>
              <a:lumOff val="37368"/>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Ιατρός Γενικής Ιατρικής ή Παθολόγος </a:t>
          </a:r>
        </a:p>
      </dsp:txBody>
      <dsp:txXfrm>
        <a:off x="3545400" y="2759625"/>
        <a:ext cx="3320736" cy="1372727"/>
      </dsp:txXfrm>
    </dsp:sp>
    <dsp:sp modelId="{40C0197D-865F-4C1C-96B9-6896C54C4D1E}">
      <dsp:nvSpPr>
        <dsp:cNvPr id="0" name=""/>
        <dsp:cNvSpPr/>
      </dsp:nvSpPr>
      <dsp:spPr>
        <a:xfrm>
          <a:off x="7000885" y="2714642"/>
          <a:ext cx="1812327" cy="1462693"/>
        </a:xfrm>
        <a:prstGeom prst="roundRect">
          <a:avLst>
            <a:gd name="adj" fmla="val 10500"/>
          </a:avLst>
        </a:prstGeom>
        <a:solidFill>
          <a:schemeClr val="lt1">
            <a:alpha val="90000"/>
            <a:hueOff val="0"/>
            <a:satOff val="0"/>
            <a:lumOff val="0"/>
            <a:alphaOff val="0"/>
          </a:schemeClr>
        </a:solidFill>
        <a:ln w="9525" cap="flat" cmpd="sng" algn="ctr">
          <a:solidFill>
            <a:schemeClr val="accent4">
              <a:shade val="50000"/>
              <a:hueOff val="171238"/>
              <a:satOff val="-10818"/>
              <a:lumOff val="18684"/>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i="0" kern="1200" dirty="0">
              <a:latin typeface="Comic Sans MS" pitchFamily="66" charset="0"/>
            </a:rPr>
            <a:t>Εξειδικευμένη νοσηλεύτρια &amp; </a:t>
          </a:r>
          <a:r>
            <a:rPr lang="el-GR" sz="1600" b="1" i="0" kern="1200" dirty="0" err="1">
              <a:latin typeface="Comic Sans MS" pitchFamily="66" charset="0"/>
            </a:rPr>
            <a:t>ποδολόγος</a:t>
          </a:r>
          <a:r>
            <a:rPr lang="el-GR" sz="1600" b="1" i="0" kern="1200" dirty="0">
              <a:latin typeface="Comic Sans MS" pitchFamily="66" charset="0"/>
            </a:rPr>
            <a:t> </a:t>
          </a:r>
        </a:p>
      </dsp:txBody>
      <dsp:txXfrm>
        <a:off x="7045868" y="2759625"/>
        <a:ext cx="1722361" cy="1372727"/>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C331B-64E0-40F4-AF72-7E1DD0E4EBE5}">
      <dsp:nvSpPr>
        <dsp:cNvPr id="0" name=""/>
        <dsp:cNvSpPr/>
      </dsp:nvSpPr>
      <dsp:spPr>
        <a:xfrm>
          <a:off x="0" y="0"/>
          <a:ext cx="9144000" cy="4721240"/>
        </a:xfrm>
        <a:prstGeom prst="roundRect">
          <a:avLst>
            <a:gd name="adj" fmla="val 8500"/>
          </a:avLst>
        </a:prstGeom>
        <a:gradFill rotWithShape="0">
          <a:gsLst>
            <a:gs pos="0">
              <a:schemeClr val="accent4">
                <a:shade val="50000"/>
                <a:hueOff val="0"/>
                <a:satOff val="0"/>
                <a:lumOff val="0"/>
                <a:alphaOff val="0"/>
                <a:shade val="15000"/>
                <a:satMod val="180000"/>
              </a:schemeClr>
            </a:gs>
            <a:gs pos="50000">
              <a:schemeClr val="accent4">
                <a:shade val="50000"/>
                <a:hueOff val="0"/>
                <a:satOff val="0"/>
                <a:lumOff val="0"/>
                <a:alphaOff val="0"/>
                <a:shade val="45000"/>
                <a:satMod val="170000"/>
              </a:schemeClr>
            </a:gs>
            <a:gs pos="70000">
              <a:schemeClr val="accent4">
                <a:shade val="50000"/>
                <a:hueOff val="0"/>
                <a:satOff val="0"/>
                <a:lumOff val="0"/>
                <a:alphaOff val="0"/>
                <a:tint val="99000"/>
                <a:shade val="65000"/>
                <a:satMod val="155000"/>
              </a:schemeClr>
            </a:gs>
            <a:gs pos="100000">
              <a:schemeClr val="accent4">
                <a:shade val="5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4">
              <a:shade val="5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3664207" numCol="1" spcCol="1270" anchor="t" anchorCtr="0">
          <a:noAutofit/>
        </a:bodyPr>
        <a:lstStyle/>
        <a:p>
          <a:pPr lvl="0" algn="l" defTabSz="1244600">
            <a:lnSpc>
              <a:spcPct val="90000"/>
            </a:lnSpc>
            <a:spcBef>
              <a:spcPct val="0"/>
            </a:spcBef>
            <a:spcAft>
              <a:spcPct val="35000"/>
            </a:spcAft>
          </a:pPr>
          <a:r>
            <a:rPr lang="el-GR" sz="2800" b="1" kern="1200" dirty="0">
              <a:latin typeface="Comic Sans MS" pitchFamily="66" charset="0"/>
            </a:rPr>
            <a:t>3</a:t>
          </a:r>
          <a:r>
            <a:rPr lang="el-GR" sz="2800" b="1" kern="1200" baseline="30000" dirty="0">
              <a:latin typeface="Comic Sans MS" pitchFamily="66" charset="0"/>
            </a:rPr>
            <a:t>Ο</a:t>
          </a:r>
          <a:r>
            <a:rPr lang="el-GR" sz="2800" b="1" kern="1200" dirty="0">
              <a:latin typeface="Comic Sans MS" pitchFamily="66" charset="0"/>
            </a:rPr>
            <a:t> ΕΠΙΠΕΔΟ </a:t>
          </a:r>
        </a:p>
      </dsp:txBody>
      <dsp:txXfrm>
        <a:off x="117538" y="117538"/>
        <a:ext cx="8908924" cy="4486164"/>
      </dsp:txXfrm>
    </dsp:sp>
    <dsp:sp modelId="{20BEB2DC-BF0E-44C1-AE84-35D2EA7CC0BF}">
      <dsp:nvSpPr>
        <dsp:cNvPr id="0" name=""/>
        <dsp:cNvSpPr/>
      </dsp:nvSpPr>
      <dsp:spPr>
        <a:xfrm>
          <a:off x="-4" y="894753"/>
          <a:ext cx="1918758" cy="1177578"/>
        </a:xfrm>
        <a:prstGeom prst="roundRect">
          <a:avLst>
            <a:gd name="adj" fmla="val 10500"/>
          </a:avLst>
        </a:prstGeom>
        <a:solidFill>
          <a:schemeClr val="lt1">
            <a:alpha val="90000"/>
            <a:hueOff val="0"/>
            <a:satOff val="0"/>
            <a:lumOff val="0"/>
            <a:alphaOff val="0"/>
          </a:schemeClr>
        </a:solidFill>
        <a:ln w="57150" cap="flat" cmpd="sng" algn="ctr">
          <a:solidFill>
            <a:srgbClr val="C00000"/>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Εξειδικευμένο κέντρο αναφοράς για τα πόδια </a:t>
          </a:r>
        </a:p>
      </dsp:txBody>
      <dsp:txXfrm>
        <a:off x="36211" y="930968"/>
        <a:ext cx="1846328" cy="1105148"/>
      </dsp:txXfrm>
    </dsp:sp>
    <dsp:sp modelId="{E49772F9-EDE2-45F9-91D6-668B7865944C}">
      <dsp:nvSpPr>
        <dsp:cNvPr id="0" name=""/>
        <dsp:cNvSpPr/>
      </dsp:nvSpPr>
      <dsp:spPr>
        <a:xfrm>
          <a:off x="-71430" y="2275171"/>
          <a:ext cx="1971661" cy="2087603"/>
        </a:xfrm>
        <a:prstGeom prst="roundRect">
          <a:avLst>
            <a:gd name="adj" fmla="val 10500"/>
          </a:avLst>
        </a:prstGeom>
        <a:solidFill>
          <a:schemeClr val="lt1">
            <a:alpha val="90000"/>
            <a:hueOff val="0"/>
            <a:satOff val="0"/>
            <a:lumOff val="0"/>
            <a:alphaOff val="0"/>
          </a:schemeClr>
        </a:solidFill>
        <a:ln w="63500" cap="flat" cmpd="sng" algn="ctr">
          <a:solidFill>
            <a:srgbClr val="C00000"/>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ts val="0"/>
            </a:spcAft>
          </a:pPr>
          <a:endParaRPr lang="el-GR" sz="1400" b="1" kern="1200" dirty="0">
            <a:latin typeface="Comic Sans MS" pitchFamily="66" charset="0"/>
          </a:endParaRPr>
        </a:p>
        <a:p>
          <a:pPr lvl="0" algn="ctr" defTabSz="622300">
            <a:lnSpc>
              <a:spcPct val="90000"/>
            </a:lnSpc>
            <a:spcBef>
              <a:spcPct val="0"/>
            </a:spcBef>
            <a:spcAft>
              <a:spcPts val="0"/>
            </a:spcAft>
          </a:pPr>
          <a:r>
            <a:rPr lang="el-GR" sz="1400" b="1" kern="1200" dirty="0">
              <a:latin typeface="Comic Sans MS" pitchFamily="66" charset="0"/>
            </a:rPr>
            <a:t>Διαβητολόγος</a:t>
          </a:r>
        </a:p>
        <a:p>
          <a:pPr lvl="0" algn="ctr" defTabSz="622300">
            <a:lnSpc>
              <a:spcPct val="90000"/>
            </a:lnSpc>
            <a:spcBef>
              <a:spcPct val="0"/>
            </a:spcBef>
            <a:spcAft>
              <a:spcPts val="0"/>
            </a:spcAft>
          </a:pPr>
          <a:r>
            <a:rPr lang="el-GR" sz="1400" b="1" kern="1200" dirty="0">
              <a:latin typeface="Comic Sans MS" pitchFamily="66" charset="0"/>
            </a:rPr>
            <a:t>Χειρουργός</a:t>
          </a:r>
        </a:p>
        <a:p>
          <a:pPr lvl="0" algn="ctr" defTabSz="622300">
            <a:lnSpc>
              <a:spcPct val="90000"/>
            </a:lnSpc>
            <a:spcBef>
              <a:spcPct val="0"/>
            </a:spcBef>
            <a:spcAft>
              <a:spcPts val="0"/>
            </a:spcAft>
          </a:pPr>
          <a:r>
            <a:rPr lang="el-GR" sz="1400" b="1" kern="1200" dirty="0">
              <a:latin typeface="Comic Sans MS" pitchFamily="66" charset="0"/>
            </a:rPr>
            <a:t>Ποδίατρος</a:t>
          </a:r>
        </a:p>
        <a:p>
          <a:pPr lvl="0" algn="ctr" defTabSz="622300">
            <a:lnSpc>
              <a:spcPct val="90000"/>
            </a:lnSpc>
            <a:spcBef>
              <a:spcPct val="0"/>
            </a:spcBef>
            <a:spcAft>
              <a:spcPts val="0"/>
            </a:spcAft>
          </a:pPr>
          <a:r>
            <a:rPr lang="el-GR" sz="1400" b="1" kern="1200" dirty="0">
              <a:latin typeface="Comic Sans MS" pitchFamily="66" charset="0"/>
            </a:rPr>
            <a:t>Ορθωτικός</a:t>
          </a:r>
        </a:p>
        <a:p>
          <a:pPr lvl="0" algn="ctr" defTabSz="622300">
            <a:lnSpc>
              <a:spcPct val="90000"/>
            </a:lnSpc>
            <a:spcBef>
              <a:spcPct val="0"/>
            </a:spcBef>
            <a:spcAft>
              <a:spcPts val="0"/>
            </a:spcAft>
          </a:pPr>
          <a:r>
            <a:rPr lang="el-GR" sz="1400" b="1" kern="1200" dirty="0">
              <a:latin typeface="Comic Sans MS" pitchFamily="66" charset="0"/>
            </a:rPr>
            <a:t>Εκπαιδευτής και τεχνικός γύψων</a:t>
          </a:r>
        </a:p>
        <a:p>
          <a:pPr lvl="0" algn="ctr" defTabSz="622300">
            <a:lnSpc>
              <a:spcPct val="90000"/>
            </a:lnSpc>
            <a:spcBef>
              <a:spcPct val="0"/>
            </a:spcBef>
            <a:spcAft>
              <a:spcPts val="0"/>
            </a:spcAft>
          </a:pPr>
          <a:r>
            <a:rPr lang="el-GR" sz="1400" b="1" kern="1200" dirty="0">
              <a:solidFill>
                <a:srgbClr val="002060"/>
              </a:solidFill>
              <a:latin typeface="Comic Sans MS" pitchFamily="66" charset="0"/>
            </a:rPr>
            <a:t>Ορθοπεδικός</a:t>
          </a:r>
        </a:p>
        <a:p>
          <a:pPr lvl="0" algn="ctr" defTabSz="622300">
            <a:lnSpc>
              <a:spcPct val="90000"/>
            </a:lnSpc>
            <a:spcBef>
              <a:spcPct val="0"/>
            </a:spcBef>
            <a:spcAft>
              <a:spcPts val="0"/>
            </a:spcAft>
          </a:pPr>
          <a:r>
            <a:rPr lang="el-GR" sz="1400" b="1" kern="1200" dirty="0">
              <a:solidFill>
                <a:srgbClr val="002060"/>
              </a:solidFill>
              <a:latin typeface="Comic Sans MS" pitchFamily="66" charset="0"/>
            </a:rPr>
            <a:t>Αγγειοχειρουργός</a:t>
          </a:r>
        </a:p>
        <a:p>
          <a:pPr lvl="0" algn="ctr" defTabSz="622300">
            <a:lnSpc>
              <a:spcPct val="90000"/>
            </a:lnSpc>
            <a:spcBef>
              <a:spcPct val="0"/>
            </a:spcBef>
            <a:spcAft>
              <a:spcPts val="0"/>
            </a:spcAft>
          </a:pPr>
          <a:r>
            <a:rPr lang="el-GR" sz="1800" b="1" kern="1200" dirty="0">
              <a:solidFill>
                <a:srgbClr val="002060"/>
              </a:solidFill>
              <a:latin typeface="Comic Sans MS" pitchFamily="66" charset="0"/>
            </a:rPr>
            <a:t> </a:t>
          </a:r>
          <a:r>
            <a:rPr lang="el-GR" sz="1400" b="1" kern="1200" dirty="0">
              <a:solidFill>
                <a:srgbClr val="002060"/>
              </a:solidFill>
              <a:latin typeface="Comic Sans MS" pitchFamily="66" charset="0"/>
            </a:rPr>
            <a:t>Δερματολόγος</a:t>
          </a:r>
          <a:r>
            <a:rPr lang="el-GR" sz="1800" b="1" kern="1200" dirty="0">
              <a:solidFill>
                <a:srgbClr val="002060"/>
              </a:solidFill>
              <a:latin typeface="Comic Sans MS" pitchFamily="66" charset="0"/>
            </a:rPr>
            <a:t> </a:t>
          </a:r>
        </a:p>
        <a:p>
          <a:pPr lvl="0" algn="ctr" defTabSz="622300">
            <a:lnSpc>
              <a:spcPct val="90000"/>
            </a:lnSpc>
            <a:spcBef>
              <a:spcPct val="0"/>
            </a:spcBef>
            <a:spcAft>
              <a:spcPct val="35000"/>
            </a:spcAft>
          </a:pPr>
          <a:endParaRPr lang="el-GR" sz="1800" b="1" kern="1200" dirty="0">
            <a:latin typeface="Comic Sans MS" pitchFamily="66" charset="0"/>
          </a:endParaRPr>
        </a:p>
      </dsp:txBody>
      <dsp:txXfrm>
        <a:off x="-10795" y="2335806"/>
        <a:ext cx="1850391" cy="1966333"/>
      </dsp:txXfrm>
    </dsp:sp>
    <dsp:sp modelId="{4054A560-17FB-4B20-ACC4-41887BFEABA5}">
      <dsp:nvSpPr>
        <dsp:cNvPr id="0" name=""/>
        <dsp:cNvSpPr/>
      </dsp:nvSpPr>
      <dsp:spPr>
        <a:xfrm>
          <a:off x="1914250" y="865223"/>
          <a:ext cx="7229749" cy="3849774"/>
        </a:xfrm>
        <a:prstGeom prst="roundRect">
          <a:avLst>
            <a:gd name="adj" fmla="val 10500"/>
          </a:avLst>
        </a:prstGeom>
        <a:gradFill rotWithShape="0">
          <a:gsLst>
            <a:gs pos="0">
              <a:schemeClr val="accent4">
                <a:shade val="50000"/>
                <a:hueOff val="285397"/>
                <a:satOff val="-18030"/>
                <a:lumOff val="31140"/>
                <a:alphaOff val="0"/>
                <a:shade val="15000"/>
                <a:satMod val="180000"/>
              </a:schemeClr>
            </a:gs>
            <a:gs pos="50000">
              <a:schemeClr val="accent4">
                <a:shade val="50000"/>
                <a:hueOff val="285397"/>
                <a:satOff val="-18030"/>
                <a:lumOff val="31140"/>
                <a:alphaOff val="0"/>
                <a:shade val="45000"/>
                <a:satMod val="170000"/>
              </a:schemeClr>
            </a:gs>
            <a:gs pos="70000">
              <a:schemeClr val="accent4">
                <a:shade val="50000"/>
                <a:hueOff val="285397"/>
                <a:satOff val="-18030"/>
                <a:lumOff val="31140"/>
                <a:alphaOff val="0"/>
                <a:tint val="99000"/>
                <a:shade val="65000"/>
                <a:satMod val="155000"/>
              </a:schemeClr>
            </a:gs>
            <a:gs pos="100000">
              <a:schemeClr val="accent4">
                <a:shade val="50000"/>
                <a:hueOff val="285397"/>
                <a:satOff val="-18030"/>
                <a:lumOff val="3114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4">
              <a:shade val="50000"/>
              <a:hueOff val="285397"/>
              <a:satOff val="-18030"/>
              <a:lumOff val="3114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2098591" numCol="1" spcCol="1270" anchor="t" anchorCtr="0">
          <a:noAutofit/>
        </a:bodyPr>
        <a:lstStyle/>
        <a:p>
          <a:pPr lvl="0" algn="l" defTabSz="1244600">
            <a:lnSpc>
              <a:spcPct val="90000"/>
            </a:lnSpc>
            <a:spcBef>
              <a:spcPct val="0"/>
            </a:spcBef>
            <a:spcAft>
              <a:spcPct val="35000"/>
            </a:spcAft>
          </a:pPr>
          <a:r>
            <a:rPr lang="el-GR" sz="2800" b="1" kern="1200" dirty="0">
              <a:latin typeface="Comic Sans MS" pitchFamily="66" charset="0"/>
            </a:rPr>
            <a:t>2</a:t>
          </a:r>
          <a:r>
            <a:rPr lang="el-GR" sz="2800" b="1" kern="1200" baseline="30000" dirty="0">
              <a:latin typeface="Comic Sans MS" pitchFamily="66" charset="0"/>
            </a:rPr>
            <a:t>Ο</a:t>
          </a:r>
          <a:r>
            <a:rPr lang="el-GR" sz="2800" b="1" kern="1200" dirty="0">
              <a:latin typeface="Comic Sans MS" pitchFamily="66" charset="0"/>
            </a:rPr>
            <a:t> ΕΠΙΠΕΔΟ </a:t>
          </a:r>
        </a:p>
      </dsp:txBody>
      <dsp:txXfrm>
        <a:off x="2032644" y="983617"/>
        <a:ext cx="6992961" cy="3612986"/>
      </dsp:txXfrm>
    </dsp:sp>
    <dsp:sp modelId="{63976463-4F52-46ED-A27B-C0569E064322}">
      <dsp:nvSpPr>
        <dsp:cNvPr id="0" name=""/>
        <dsp:cNvSpPr/>
      </dsp:nvSpPr>
      <dsp:spPr>
        <a:xfrm>
          <a:off x="1948726" y="1870041"/>
          <a:ext cx="2096570" cy="320185"/>
        </a:xfrm>
        <a:prstGeom prst="roundRect">
          <a:avLst>
            <a:gd name="adj" fmla="val 10500"/>
          </a:avLst>
        </a:prstGeom>
        <a:solidFill>
          <a:schemeClr val="lt1">
            <a:alpha val="90000"/>
            <a:hueOff val="0"/>
            <a:satOff val="0"/>
            <a:lumOff val="0"/>
            <a:alphaOff val="0"/>
          </a:schemeClr>
        </a:solidFill>
        <a:ln w="9525" cap="flat" cmpd="sng" algn="ctr">
          <a:solidFill>
            <a:schemeClr val="accent4">
              <a:shade val="50000"/>
              <a:hueOff val="244626"/>
              <a:satOff val="-15454"/>
              <a:lumOff val="26691"/>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Διαβητολόγος </a:t>
          </a:r>
        </a:p>
      </dsp:txBody>
      <dsp:txXfrm>
        <a:off x="1958573" y="1879888"/>
        <a:ext cx="2076876" cy="300491"/>
      </dsp:txXfrm>
    </dsp:sp>
    <dsp:sp modelId="{5CE0AD4D-96B8-4C48-80A1-69F957D5FA19}">
      <dsp:nvSpPr>
        <dsp:cNvPr id="0" name=""/>
        <dsp:cNvSpPr/>
      </dsp:nvSpPr>
      <dsp:spPr>
        <a:xfrm>
          <a:off x="1948726" y="2429468"/>
          <a:ext cx="2154992" cy="921133"/>
        </a:xfrm>
        <a:prstGeom prst="roundRect">
          <a:avLst>
            <a:gd name="adj" fmla="val 10500"/>
          </a:avLst>
        </a:prstGeom>
        <a:solidFill>
          <a:schemeClr val="lt1">
            <a:alpha val="90000"/>
            <a:hueOff val="0"/>
            <a:satOff val="0"/>
            <a:lumOff val="0"/>
            <a:alphaOff val="0"/>
          </a:schemeClr>
        </a:solidFill>
        <a:ln w="9525" cap="flat" cmpd="sng" algn="ctr">
          <a:solidFill>
            <a:schemeClr val="accent4">
              <a:shade val="50000"/>
              <a:hueOff val="366939"/>
              <a:satOff val="-23181"/>
              <a:lumOff val="40037"/>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l-GR" sz="1600" b="1" kern="1200" dirty="0">
            <a:latin typeface="Comic Sans MS" pitchFamily="66" charset="0"/>
          </a:endParaRPr>
        </a:p>
        <a:p>
          <a:pPr lvl="0" algn="ctr" defTabSz="711200">
            <a:lnSpc>
              <a:spcPct val="90000"/>
            </a:lnSpc>
            <a:spcBef>
              <a:spcPct val="0"/>
            </a:spcBef>
            <a:spcAft>
              <a:spcPct val="35000"/>
            </a:spcAft>
          </a:pPr>
          <a:r>
            <a:rPr lang="el-GR" sz="1600" b="1" kern="1200" dirty="0">
              <a:latin typeface="Comic Sans MS" pitchFamily="66" charset="0"/>
            </a:rPr>
            <a:t>Χειρουργός      (γενικός και/ή αγγειοχειρουργός και/ή ορθοπεδικός) </a:t>
          </a:r>
        </a:p>
        <a:p>
          <a:pPr lvl="0" algn="ctr" defTabSz="711200">
            <a:lnSpc>
              <a:spcPct val="90000"/>
            </a:lnSpc>
            <a:spcBef>
              <a:spcPct val="0"/>
            </a:spcBef>
            <a:spcAft>
              <a:spcPct val="35000"/>
            </a:spcAft>
          </a:pPr>
          <a:r>
            <a:rPr lang="el-GR" sz="1600" b="1" kern="1200" dirty="0">
              <a:latin typeface="Comic Sans MS" pitchFamily="66" charset="0"/>
            </a:rPr>
            <a:t> </a:t>
          </a:r>
        </a:p>
      </dsp:txBody>
      <dsp:txXfrm>
        <a:off x="1977054" y="2457796"/>
        <a:ext cx="2098336" cy="864477"/>
      </dsp:txXfrm>
    </dsp:sp>
    <dsp:sp modelId="{7E2300FA-425E-41D8-969F-A70709023AE2}">
      <dsp:nvSpPr>
        <dsp:cNvPr id="0" name=""/>
        <dsp:cNvSpPr/>
      </dsp:nvSpPr>
      <dsp:spPr>
        <a:xfrm>
          <a:off x="1948733" y="3620900"/>
          <a:ext cx="2267258" cy="645936"/>
        </a:xfrm>
        <a:prstGeom prst="roundRect">
          <a:avLst>
            <a:gd name="adj" fmla="val 10500"/>
          </a:avLst>
        </a:prstGeom>
        <a:solidFill>
          <a:schemeClr val="lt1">
            <a:alpha val="90000"/>
            <a:hueOff val="0"/>
            <a:satOff val="0"/>
            <a:lumOff val="0"/>
            <a:alphaOff val="0"/>
          </a:schemeClr>
        </a:solidFill>
        <a:ln w="9525" cap="flat" cmpd="sng" algn="ctr">
          <a:solidFill>
            <a:schemeClr val="accent4">
              <a:shade val="50000"/>
              <a:hueOff val="366939"/>
              <a:satOff val="-23181"/>
              <a:lumOff val="40037"/>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Εξειδικευμένη νοσηλεύτρια &amp; </a:t>
          </a:r>
          <a:r>
            <a:rPr lang="el-GR" sz="1600" b="1" kern="1200" dirty="0" err="1">
              <a:latin typeface="Comic Sans MS" pitchFamily="66" charset="0"/>
            </a:rPr>
            <a:t>ποδολόγος</a:t>
          </a:r>
          <a:r>
            <a:rPr lang="el-GR" sz="1600" b="1" kern="1200" dirty="0">
              <a:latin typeface="Comic Sans MS" pitchFamily="66" charset="0"/>
            </a:rPr>
            <a:t> </a:t>
          </a:r>
        </a:p>
      </dsp:txBody>
      <dsp:txXfrm>
        <a:off x="1968598" y="3640765"/>
        <a:ext cx="2227528" cy="606206"/>
      </dsp:txXfrm>
    </dsp:sp>
    <dsp:sp modelId="{0A410AAE-237D-432E-8D8C-B37B96D411F9}">
      <dsp:nvSpPr>
        <dsp:cNvPr id="0" name=""/>
        <dsp:cNvSpPr/>
      </dsp:nvSpPr>
      <dsp:spPr>
        <a:xfrm>
          <a:off x="4325464" y="2392686"/>
          <a:ext cx="4818535" cy="1888496"/>
        </a:xfrm>
        <a:prstGeom prst="roundRect">
          <a:avLst>
            <a:gd name="adj" fmla="val 10500"/>
          </a:avLst>
        </a:prstGeom>
        <a:gradFill rotWithShape="0">
          <a:gsLst>
            <a:gs pos="0">
              <a:schemeClr val="accent4">
                <a:shade val="50000"/>
                <a:hueOff val="285397"/>
                <a:satOff val="-18030"/>
                <a:lumOff val="31140"/>
                <a:alphaOff val="0"/>
                <a:shade val="15000"/>
                <a:satMod val="180000"/>
              </a:schemeClr>
            </a:gs>
            <a:gs pos="50000">
              <a:schemeClr val="accent4">
                <a:shade val="50000"/>
                <a:hueOff val="285397"/>
                <a:satOff val="-18030"/>
                <a:lumOff val="31140"/>
                <a:alphaOff val="0"/>
                <a:shade val="45000"/>
                <a:satMod val="170000"/>
              </a:schemeClr>
            </a:gs>
            <a:gs pos="70000">
              <a:schemeClr val="accent4">
                <a:shade val="50000"/>
                <a:hueOff val="285397"/>
                <a:satOff val="-18030"/>
                <a:lumOff val="31140"/>
                <a:alphaOff val="0"/>
                <a:tint val="99000"/>
                <a:shade val="65000"/>
                <a:satMod val="155000"/>
              </a:schemeClr>
            </a:gs>
            <a:gs pos="100000">
              <a:schemeClr val="accent4">
                <a:shade val="50000"/>
                <a:hueOff val="285397"/>
                <a:satOff val="-18030"/>
                <a:lumOff val="3114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4">
              <a:shade val="50000"/>
              <a:hueOff val="285397"/>
              <a:satOff val="-18030"/>
              <a:lumOff val="3114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5951" numCol="1" spcCol="1270" anchor="t" anchorCtr="0">
          <a:noAutofit/>
        </a:bodyPr>
        <a:lstStyle/>
        <a:p>
          <a:pPr lvl="0" algn="l" defTabSz="1244600">
            <a:lnSpc>
              <a:spcPct val="90000"/>
            </a:lnSpc>
            <a:spcBef>
              <a:spcPct val="0"/>
            </a:spcBef>
            <a:spcAft>
              <a:spcPct val="35000"/>
            </a:spcAft>
          </a:pPr>
          <a:r>
            <a:rPr lang="el-GR" sz="2800" b="1" kern="1200" dirty="0">
              <a:latin typeface="Comic Sans MS" pitchFamily="66" charset="0"/>
            </a:rPr>
            <a:t>1</a:t>
          </a:r>
          <a:r>
            <a:rPr lang="el-GR" sz="2800" b="1" kern="1200" baseline="30000" dirty="0">
              <a:latin typeface="Comic Sans MS" pitchFamily="66" charset="0"/>
            </a:rPr>
            <a:t>Ο</a:t>
          </a:r>
          <a:r>
            <a:rPr lang="el-GR" sz="2800" b="1" kern="1200" dirty="0">
              <a:latin typeface="Comic Sans MS" pitchFamily="66" charset="0"/>
            </a:rPr>
            <a:t> ΕΠΙΠΕΔΟ </a:t>
          </a:r>
        </a:p>
      </dsp:txBody>
      <dsp:txXfrm>
        <a:off x="4383542" y="2450764"/>
        <a:ext cx="4702379" cy="1772340"/>
      </dsp:txXfrm>
    </dsp:sp>
    <dsp:sp modelId="{177C3B7A-8FBB-490F-84E7-76651788088C}">
      <dsp:nvSpPr>
        <dsp:cNvPr id="0" name=""/>
        <dsp:cNvSpPr/>
      </dsp:nvSpPr>
      <dsp:spPr>
        <a:xfrm>
          <a:off x="4347154" y="3307535"/>
          <a:ext cx="2375275" cy="849823"/>
        </a:xfrm>
        <a:prstGeom prst="roundRect">
          <a:avLst>
            <a:gd name="adj" fmla="val 10500"/>
          </a:avLst>
        </a:prstGeom>
        <a:solidFill>
          <a:schemeClr val="lt1">
            <a:alpha val="90000"/>
            <a:hueOff val="0"/>
            <a:satOff val="0"/>
            <a:lumOff val="0"/>
            <a:alphaOff val="0"/>
          </a:schemeClr>
        </a:solidFill>
        <a:ln w="9525" cap="flat" cmpd="sng" algn="ctr">
          <a:solidFill>
            <a:schemeClr val="accent4">
              <a:shade val="50000"/>
              <a:hueOff val="244626"/>
              <a:satOff val="-15454"/>
              <a:lumOff val="26691"/>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kern="1200" dirty="0">
              <a:latin typeface="Comic Sans MS" pitchFamily="66" charset="0"/>
            </a:rPr>
            <a:t>Ιατρός Γενικής Ιατρικής ή Παθολόγος </a:t>
          </a:r>
        </a:p>
      </dsp:txBody>
      <dsp:txXfrm>
        <a:off x="4373289" y="3333670"/>
        <a:ext cx="2323005" cy="797553"/>
      </dsp:txXfrm>
    </dsp:sp>
    <dsp:sp modelId="{01C6646D-3114-425A-9DB0-A0D55AB55AA4}">
      <dsp:nvSpPr>
        <dsp:cNvPr id="0" name=""/>
        <dsp:cNvSpPr/>
      </dsp:nvSpPr>
      <dsp:spPr>
        <a:xfrm>
          <a:off x="6768723" y="3307535"/>
          <a:ext cx="2375275" cy="849823"/>
        </a:xfrm>
        <a:prstGeom prst="roundRect">
          <a:avLst>
            <a:gd name="adj" fmla="val 10500"/>
          </a:avLst>
        </a:prstGeom>
        <a:solidFill>
          <a:schemeClr val="lt1">
            <a:alpha val="90000"/>
            <a:hueOff val="0"/>
            <a:satOff val="0"/>
            <a:lumOff val="0"/>
            <a:alphaOff val="0"/>
          </a:schemeClr>
        </a:solidFill>
        <a:ln w="9525" cap="flat" cmpd="sng" algn="ctr">
          <a:solidFill>
            <a:schemeClr val="accent4">
              <a:shade val="50000"/>
              <a:hueOff val="122313"/>
              <a:satOff val="-7727"/>
              <a:lumOff val="13346"/>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1" i="0" kern="1200" dirty="0">
              <a:latin typeface="Comic Sans MS" pitchFamily="66" charset="0"/>
            </a:rPr>
            <a:t>Εξειδικευμένη νοσηλεύτρια &amp; </a:t>
          </a:r>
          <a:r>
            <a:rPr lang="el-GR" sz="1600" b="1" i="0" kern="1200" dirty="0" err="1">
              <a:latin typeface="Comic Sans MS" pitchFamily="66" charset="0"/>
            </a:rPr>
            <a:t>ποδολόγος</a:t>
          </a:r>
          <a:endParaRPr lang="el-GR" sz="1600" b="1" i="0" kern="1200" dirty="0">
            <a:latin typeface="Comic Sans MS" pitchFamily="66" charset="0"/>
          </a:endParaRPr>
        </a:p>
      </dsp:txBody>
      <dsp:txXfrm>
        <a:off x="6794858" y="3333670"/>
        <a:ext cx="2323005" cy="7975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891DE-BFE8-4BE6-B770-7D7B139F87BA}">
      <dsp:nvSpPr>
        <dsp:cNvPr id="0" name=""/>
        <dsp:cNvSpPr/>
      </dsp:nvSpPr>
      <dsp:spPr>
        <a:xfrm>
          <a:off x="4498218" y="844073"/>
          <a:ext cx="3127513" cy="386996"/>
        </a:xfrm>
        <a:custGeom>
          <a:avLst/>
          <a:gdLst/>
          <a:ahLst/>
          <a:cxnLst/>
          <a:rect l="0" t="0" r="0" b="0"/>
          <a:pathLst>
            <a:path>
              <a:moveTo>
                <a:pt x="0" y="0"/>
              </a:moveTo>
              <a:lnTo>
                <a:pt x="0" y="263965"/>
              </a:lnTo>
              <a:lnTo>
                <a:pt x="3127513" y="263965"/>
              </a:lnTo>
              <a:lnTo>
                <a:pt x="3127513" y="38699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11838A-56ED-4B76-9EA2-709B2244C8FD}">
      <dsp:nvSpPr>
        <dsp:cNvPr id="0" name=""/>
        <dsp:cNvSpPr/>
      </dsp:nvSpPr>
      <dsp:spPr>
        <a:xfrm>
          <a:off x="1307022" y="844073"/>
          <a:ext cx="3191195" cy="373065"/>
        </a:xfrm>
        <a:custGeom>
          <a:avLst/>
          <a:gdLst/>
          <a:ahLst/>
          <a:cxnLst/>
          <a:rect l="0" t="0" r="0" b="0"/>
          <a:pathLst>
            <a:path>
              <a:moveTo>
                <a:pt x="3191195" y="0"/>
              </a:moveTo>
              <a:lnTo>
                <a:pt x="3191195" y="250034"/>
              </a:lnTo>
              <a:lnTo>
                <a:pt x="0" y="250034"/>
              </a:lnTo>
              <a:lnTo>
                <a:pt x="0" y="37306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1210EE-4630-439A-BE1A-1698B1F250CB}">
      <dsp:nvSpPr>
        <dsp:cNvPr id="0" name=""/>
        <dsp:cNvSpPr/>
      </dsp:nvSpPr>
      <dsp:spPr>
        <a:xfrm>
          <a:off x="3420013" y="750"/>
          <a:ext cx="2156410"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43C54-7023-4326-970C-D945354952CA}">
      <dsp:nvSpPr>
        <dsp:cNvPr id="0" name=""/>
        <dsp:cNvSpPr/>
      </dsp:nvSpPr>
      <dsp:spPr>
        <a:xfrm>
          <a:off x="3567576" y="140935"/>
          <a:ext cx="2156410"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Σακχαρώδης διαβήτης</a:t>
          </a:r>
        </a:p>
      </dsp:txBody>
      <dsp:txXfrm>
        <a:off x="3592276" y="165635"/>
        <a:ext cx="2107010" cy="793923"/>
      </dsp:txXfrm>
    </dsp:sp>
    <dsp:sp modelId="{8BA5657A-E749-4F3F-9BEA-C45248931525}">
      <dsp:nvSpPr>
        <dsp:cNvPr id="0" name=""/>
        <dsp:cNvSpPr/>
      </dsp:nvSpPr>
      <dsp:spPr>
        <a:xfrm>
          <a:off x="111350" y="1217138"/>
          <a:ext cx="2391345"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BBC83-21D2-426E-9DC9-A26F7D1258B9}">
      <dsp:nvSpPr>
        <dsp:cNvPr id="0" name=""/>
        <dsp:cNvSpPr/>
      </dsp:nvSpPr>
      <dsp:spPr>
        <a:xfrm>
          <a:off x="258913" y="1357323"/>
          <a:ext cx="2391345"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solidFill>
                <a:srgbClr val="C00000"/>
              </a:solidFill>
              <a:latin typeface="Comic Sans MS" pitchFamily="66" charset="0"/>
            </a:rPr>
            <a:t>Μικροαγγειακές</a:t>
          </a:r>
          <a:r>
            <a:rPr lang="el-GR" sz="1800" kern="1200" dirty="0">
              <a:latin typeface="Comic Sans MS" pitchFamily="66" charset="0"/>
            </a:rPr>
            <a:t> επιπλοκές </a:t>
          </a:r>
        </a:p>
      </dsp:txBody>
      <dsp:txXfrm>
        <a:off x="283613" y="1382023"/>
        <a:ext cx="2341945" cy="793923"/>
      </dsp:txXfrm>
    </dsp:sp>
    <dsp:sp modelId="{84EE17AE-EAA7-4904-8BA8-220279454F5B}">
      <dsp:nvSpPr>
        <dsp:cNvPr id="0" name=""/>
        <dsp:cNvSpPr/>
      </dsp:nvSpPr>
      <dsp:spPr>
        <a:xfrm>
          <a:off x="6255026" y="1231070"/>
          <a:ext cx="2741410"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BFCE49-AC19-4535-96AA-155F39C9316B}">
      <dsp:nvSpPr>
        <dsp:cNvPr id="0" name=""/>
        <dsp:cNvSpPr/>
      </dsp:nvSpPr>
      <dsp:spPr>
        <a:xfrm>
          <a:off x="6402589" y="1371254"/>
          <a:ext cx="2741410"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solidFill>
                <a:srgbClr val="C00000"/>
              </a:solidFill>
              <a:latin typeface="Comic Sans MS" pitchFamily="66" charset="0"/>
            </a:rPr>
            <a:t>Μακροαγγειακές </a:t>
          </a:r>
          <a:r>
            <a:rPr lang="el-GR" sz="1800" kern="1200" dirty="0">
              <a:latin typeface="Comic Sans MS" pitchFamily="66" charset="0"/>
            </a:rPr>
            <a:t>επιπλοκές</a:t>
          </a:r>
        </a:p>
      </dsp:txBody>
      <dsp:txXfrm>
        <a:off x="6427289" y="1395954"/>
        <a:ext cx="2692010" cy="7939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891DE-BFE8-4BE6-B770-7D7B139F87BA}">
      <dsp:nvSpPr>
        <dsp:cNvPr id="0" name=""/>
        <dsp:cNvSpPr/>
      </dsp:nvSpPr>
      <dsp:spPr>
        <a:xfrm>
          <a:off x="4498218" y="844073"/>
          <a:ext cx="3127513" cy="386996"/>
        </a:xfrm>
        <a:custGeom>
          <a:avLst/>
          <a:gdLst/>
          <a:ahLst/>
          <a:cxnLst/>
          <a:rect l="0" t="0" r="0" b="0"/>
          <a:pathLst>
            <a:path>
              <a:moveTo>
                <a:pt x="0" y="0"/>
              </a:moveTo>
              <a:lnTo>
                <a:pt x="0" y="263965"/>
              </a:lnTo>
              <a:lnTo>
                <a:pt x="3127513" y="263965"/>
              </a:lnTo>
              <a:lnTo>
                <a:pt x="3127513" y="38699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11838A-56ED-4B76-9EA2-709B2244C8FD}">
      <dsp:nvSpPr>
        <dsp:cNvPr id="0" name=""/>
        <dsp:cNvSpPr/>
      </dsp:nvSpPr>
      <dsp:spPr>
        <a:xfrm>
          <a:off x="1307022" y="844073"/>
          <a:ext cx="3191195" cy="373065"/>
        </a:xfrm>
        <a:custGeom>
          <a:avLst/>
          <a:gdLst/>
          <a:ahLst/>
          <a:cxnLst/>
          <a:rect l="0" t="0" r="0" b="0"/>
          <a:pathLst>
            <a:path>
              <a:moveTo>
                <a:pt x="3191195" y="0"/>
              </a:moveTo>
              <a:lnTo>
                <a:pt x="3191195" y="250034"/>
              </a:lnTo>
              <a:lnTo>
                <a:pt x="0" y="250034"/>
              </a:lnTo>
              <a:lnTo>
                <a:pt x="0" y="37306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1210EE-4630-439A-BE1A-1698B1F250CB}">
      <dsp:nvSpPr>
        <dsp:cNvPr id="0" name=""/>
        <dsp:cNvSpPr/>
      </dsp:nvSpPr>
      <dsp:spPr>
        <a:xfrm>
          <a:off x="3420013" y="750"/>
          <a:ext cx="2156410"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43C54-7023-4326-970C-D945354952CA}">
      <dsp:nvSpPr>
        <dsp:cNvPr id="0" name=""/>
        <dsp:cNvSpPr/>
      </dsp:nvSpPr>
      <dsp:spPr>
        <a:xfrm>
          <a:off x="3567576" y="140935"/>
          <a:ext cx="2156410"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Σακχαρώδης διαβήτης</a:t>
          </a:r>
        </a:p>
      </dsp:txBody>
      <dsp:txXfrm>
        <a:off x="3592276" y="165635"/>
        <a:ext cx="2107010" cy="793923"/>
      </dsp:txXfrm>
    </dsp:sp>
    <dsp:sp modelId="{8BA5657A-E749-4F3F-9BEA-C45248931525}">
      <dsp:nvSpPr>
        <dsp:cNvPr id="0" name=""/>
        <dsp:cNvSpPr/>
      </dsp:nvSpPr>
      <dsp:spPr>
        <a:xfrm>
          <a:off x="111350" y="1217138"/>
          <a:ext cx="2391345"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BBC83-21D2-426E-9DC9-A26F7D1258B9}">
      <dsp:nvSpPr>
        <dsp:cNvPr id="0" name=""/>
        <dsp:cNvSpPr/>
      </dsp:nvSpPr>
      <dsp:spPr>
        <a:xfrm>
          <a:off x="258913" y="1357323"/>
          <a:ext cx="2391345"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solidFill>
                <a:srgbClr val="C00000"/>
              </a:solidFill>
              <a:latin typeface="Comic Sans MS" pitchFamily="66" charset="0"/>
            </a:rPr>
            <a:t>Μικροαγγειακές</a:t>
          </a:r>
          <a:r>
            <a:rPr lang="el-GR" sz="1800" kern="1200" dirty="0">
              <a:latin typeface="Comic Sans MS" pitchFamily="66" charset="0"/>
            </a:rPr>
            <a:t> επιπλοκές </a:t>
          </a:r>
        </a:p>
      </dsp:txBody>
      <dsp:txXfrm>
        <a:off x="283613" y="1382023"/>
        <a:ext cx="2341945" cy="793923"/>
      </dsp:txXfrm>
    </dsp:sp>
    <dsp:sp modelId="{84EE17AE-EAA7-4904-8BA8-220279454F5B}">
      <dsp:nvSpPr>
        <dsp:cNvPr id="0" name=""/>
        <dsp:cNvSpPr/>
      </dsp:nvSpPr>
      <dsp:spPr>
        <a:xfrm>
          <a:off x="6255026" y="1231070"/>
          <a:ext cx="2741410"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BFCE49-AC19-4535-96AA-155F39C9316B}">
      <dsp:nvSpPr>
        <dsp:cNvPr id="0" name=""/>
        <dsp:cNvSpPr/>
      </dsp:nvSpPr>
      <dsp:spPr>
        <a:xfrm>
          <a:off x="6402589" y="1371254"/>
          <a:ext cx="2741410"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solidFill>
                <a:srgbClr val="C00000"/>
              </a:solidFill>
              <a:latin typeface="Comic Sans MS" pitchFamily="66" charset="0"/>
            </a:rPr>
            <a:t>Μακροαγγειακές </a:t>
          </a:r>
          <a:r>
            <a:rPr lang="el-GR" sz="1800" kern="1200" dirty="0">
              <a:latin typeface="Comic Sans MS" pitchFamily="66" charset="0"/>
            </a:rPr>
            <a:t>επιπλοκές</a:t>
          </a:r>
        </a:p>
      </dsp:txBody>
      <dsp:txXfrm>
        <a:off x="6427289" y="1395954"/>
        <a:ext cx="2692010" cy="7939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891DE-BFE8-4BE6-B770-7D7B139F87BA}">
      <dsp:nvSpPr>
        <dsp:cNvPr id="0" name=""/>
        <dsp:cNvSpPr/>
      </dsp:nvSpPr>
      <dsp:spPr>
        <a:xfrm>
          <a:off x="4498218" y="844073"/>
          <a:ext cx="3127513" cy="386996"/>
        </a:xfrm>
        <a:custGeom>
          <a:avLst/>
          <a:gdLst/>
          <a:ahLst/>
          <a:cxnLst/>
          <a:rect l="0" t="0" r="0" b="0"/>
          <a:pathLst>
            <a:path>
              <a:moveTo>
                <a:pt x="0" y="0"/>
              </a:moveTo>
              <a:lnTo>
                <a:pt x="0" y="263965"/>
              </a:lnTo>
              <a:lnTo>
                <a:pt x="3127513" y="263965"/>
              </a:lnTo>
              <a:lnTo>
                <a:pt x="3127513" y="38699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11838A-56ED-4B76-9EA2-709B2244C8FD}">
      <dsp:nvSpPr>
        <dsp:cNvPr id="0" name=""/>
        <dsp:cNvSpPr/>
      </dsp:nvSpPr>
      <dsp:spPr>
        <a:xfrm>
          <a:off x="1307022" y="844073"/>
          <a:ext cx="3191195" cy="373065"/>
        </a:xfrm>
        <a:custGeom>
          <a:avLst/>
          <a:gdLst/>
          <a:ahLst/>
          <a:cxnLst/>
          <a:rect l="0" t="0" r="0" b="0"/>
          <a:pathLst>
            <a:path>
              <a:moveTo>
                <a:pt x="3191195" y="0"/>
              </a:moveTo>
              <a:lnTo>
                <a:pt x="3191195" y="250034"/>
              </a:lnTo>
              <a:lnTo>
                <a:pt x="0" y="250034"/>
              </a:lnTo>
              <a:lnTo>
                <a:pt x="0" y="37306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1210EE-4630-439A-BE1A-1698B1F250CB}">
      <dsp:nvSpPr>
        <dsp:cNvPr id="0" name=""/>
        <dsp:cNvSpPr/>
      </dsp:nvSpPr>
      <dsp:spPr>
        <a:xfrm>
          <a:off x="3420013" y="750"/>
          <a:ext cx="2156410"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43C54-7023-4326-970C-D945354952CA}">
      <dsp:nvSpPr>
        <dsp:cNvPr id="0" name=""/>
        <dsp:cNvSpPr/>
      </dsp:nvSpPr>
      <dsp:spPr>
        <a:xfrm>
          <a:off x="3567576" y="140935"/>
          <a:ext cx="2156410"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latin typeface="Comic Sans MS" pitchFamily="66" charset="0"/>
            </a:rPr>
            <a:t>Σακχαρώδης διαβήτης</a:t>
          </a:r>
        </a:p>
      </dsp:txBody>
      <dsp:txXfrm>
        <a:off x="3592276" y="165635"/>
        <a:ext cx="2107010" cy="793923"/>
      </dsp:txXfrm>
    </dsp:sp>
    <dsp:sp modelId="{8BA5657A-E749-4F3F-9BEA-C45248931525}">
      <dsp:nvSpPr>
        <dsp:cNvPr id="0" name=""/>
        <dsp:cNvSpPr/>
      </dsp:nvSpPr>
      <dsp:spPr>
        <a:xfrm>
          <a:off x="111350" y="1217138"/>
          <a:ext cx="2391345"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BBC83-21D2-426E-9DC9-A26F7D1258B9}">
      <dsp:nvSpPr>
        <dsp:cNvPr id="0" name=""/>
        <dsp:cNvSpPr/>
      </dsp:nvSpPr>
      <dsp:spPr>
        <a:xfrm>
          <a:off x="258913" y="1357323"/>
          <a:ext cx="2391345"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solidFill>
                <a:srgbClr val="C00000"/>
              </a:solidFill>
              <a:latin typeface="Comic Sans MS" pitchFamily="66" charset="0"/>
            </a:rPr>
            <a:t>Μικροαγγειακές</a:t>
          </a:r>
          <a:r>
            <a:rPr lang="el-GR" sz="1800" kern="1200" dirty="0">
              <a:latin typeface="Comic Sans MS" pitchFamily="66" charset="0"/>
            </a:rPr>
            <a:t> επιπλοκές </a:t>
          </a:r>
        </a:p>
      </dsp:txBody>
      <dsp:txXfrm>
        <a:off x="283613" y="1382023"/>
        <a:ext cx="2341945" cy="793923"/>
      </dsp:txXfrm>
    </dsp:sp>
    <dsp:sp modelId="{84EE17AE-EAA7-4904-8BA8-220279454F5B}">
      <dsp:nvSpPr>
        <dsp:cNvPr id="0" name=""/>
        <dsp:cNvSpPr/>
      </dsp:nvSpPr>
      <dsp:spPr>
        <a:xfrm>
          <a:off x="6255026" y="1231070"/>
          <a:ext cx="2741410" cy="843323"/>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BFCE49-AC19-4535-96AA-155F39C9316B}">
      <dsp:nvSpPr>
        <dsp:cNvPr id="0" name=""/>
        <dsp:cNvSpPr/>
      </dsp:nvSpPr>
      <dsp:spPr>
        <a:xfrm>
          <a:off x="6402589" y="1371254"/>
          <a:ext cx="2741410" cy="843323"/>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b="1" kern="1200" dirty="0">
              <a:solidFill>
                <a:srgbClr val="C00000"/>
              </a:solidFill>
              <a:latin typeface="Comic Sans MS" pitchFamily="66" charset="0"/>
            </a:rPr>
            <a:t>Μακροαγγειακές </a:t>
          </a:r>
          <a:r>
            <a:rPr lang="el-GR" sz="1800" kern="1200" dirty="0">
              <a:latin typeface="Comic Sans MS" pitchFamily="66" charset="0"/>
            </a:rPr>
            <a:t>επιπλοκές</a:t>
          </a:r>
        </a:p>
      </dsp:txBody>
      <dsp:txXfrm>
        <a:off x="6427289" y="1395954"/>
        <a:ext cx="2692010" cy="7939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6606C-39FC-48B1-8866-18D576345980}">
      <dsp:nvSpPr>
        <dsp:cNvPr id="0" name=""/>
        <dsp:cNvSpPr/>
      </dsp:nvSpPr>
      <dsp:spPr>
        <a:xfrm rot="10800000">
          <a:off x="192651" y="0"/>
          <a:ext cx="8094180" cy="865721"/>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  Νόσος του  Διαβήτη    </a:t>
          </a:r>
        </a:p>
      </dsp:txBody>
      <dsp:txXfrm rot="10800000">
        <a:off x="409081" y="0"/>
        <a:ext cx="7877750" cy="865721"/>
      </dsp:txXfrm>
    </dsp:sp>
    <dsp:sp modelId="{DF616FE3-A3C5-44D9-91E1-5768E864E11A}">
      <dsp:nvSpPr>
        <dsp:cNvPr id="0" name=""/>
        <dsp:cNvSpPr/>
      </dsp:nvSpPr>
      <dsp:spPr>
        <a:xfrm>
          <a:off x="9750" y="18577"/>
          <a:ext cx="1209795" cy="886537"/>
        </a:xfrm>
        <a:prstGeom prst="ellipse">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88F3643-F360-435D-A1D1-9B1AD23FB9B1}">
      <dsp:nvSpPr>
        <dsp:cNvPr id="0" name=""/>
        <dsp:cNvSpPr/>
      </dsp:nvSpPr>
      <dsp:spPr>
        <a:xfrm rot="10800000">
          <a:off x="345123" y="1152430"/>
          <a:ext cx="7953750" cy="97099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63500">
          <a:solidFill>
            <a:srgbClr val="C00000"/>
          </a:solid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Διαβητικό  Πόδι </a:t>
          </a:r>
        </a:p>
      </dsp:txBody>
      <dsp:txXfrm rot="10800000">
        <a:off x="587872" y="1152430"/>
        <a:ext cx="7711001" cy="970997"/>
      </dsp:txXfrm>
    </dsp:sp>
    <dsp:sp modelId="{3971779B-661B-4E4D-B686-1776EFD9AE0A}">
      <dsp:nvSpPr>
        <dsp:cNvPr id="0" name=""/>
        <dsp:cNvSpPr/>
      </dsp:nvSpPr>
      <dsp:spPr>
        <a:xfrm>
          <a:off x="18935" y="1206504"/>
          <a:ext cx="1130734" cy="886023"/>
        </a:xfrm>
        <a:prstGeom prst="ellipse">
          <a:avLst/>
        </a:prstGeom>
        <a:blipFill rotWithShape="0">
          <a:blip xmlns:r="http://schemas.openxmlformats.org/officeDocument/2006/relationships" r:embed="rId2"/>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28FE9B3-2788-4807-B140-9440349AFDDF}">
      <dsp:nvSpPr>
        <dsp:cNvPr id="0" name=""/>
        <dsp:cNvSpPr/>
      </dsp:nvSpPr>
      <dsp:spPr>
        <a:xfrm rot="10800000">
          <a:off x="755980" y="2430668"/>
          <a:ext cx="7530851" cy="88653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Διάγνωση - Εκτίμηση - Πρόληψη  </a:t>
          </a:r>
        </a:p>
      </dsp:txBody>
      <dsp:txXfrm rot="10800000">
        <a:off x="977614" y="2430668"/>
        <a:ext cx="7309217" cy="886537"/>
      </dsp:txXfrm>
    </dsp:sp>
    <dsp:sp modelId="{729BC653-2B2C-44AD-A524-60E8FB9D8952}">
      <dsp:nvSpPr>
        <dsp:cNvPr id="0" name=""/>
        <dsp:cNvSpPr/>
      </dsp:nvSpPr>
      <dsp:spPr>
        <a:xfrm>
          <a:off x="37933" y="2375805"/>
          <a:ext cx="1153482" cy="985466"/>
        </a:xfrm>
        <a:prstGeom prst="ellipse">
          <a:avLst/>
        </a:prstGeom>
        <a:blipFill rotWithShape="0">
          <a:blip xmlns:r="http://schemas.openxmlformats.org/officeDocument/2006/relationships" r:embed="rId3"/>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07A370E-4B94-46DF-91EF-F5BCB7399467}">
      <dsp:nvSpPr>
        <dsp:cNvPr id="0" name=""/>
        <dsp:cNvSpPr/>
      </dsp:nvSpPr>
      <dsp:spPr>
        <a:xfrm rot="10800000">
          <a:off x="285715" y="3638169"/>
          <a:ext cx="8072567" cy="886537"/>
        </a:xfrm>
        <a:prstGeom prst="homePlat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0938" tIns="106680" rIns="199136" bIns="106680" numCol="1" spcCol="1270" anchor="ctr" anchorCtr="0">
          <a:noAutofit/>
        </a:bodyPr>
        <a:lstStyle/>
        <a:p>
          <a:pPr lvl="0" algn="ctr" defTabSz="1244600">
            <a:lnSpc>
              <a:spcPct val="90000"/>
            </a:lnSpc>
            <a:spcBef>
              <a:spcPct val="0"/>
            </a:spcBef>
            <a:spcAft>
              <a:spcPct val="35000"/>
            </a:spcAft>
          </a:pPr>
          <a:r>
            <a:rPr lang="el-GR" sz="2800" b="1" kern="1200" dirty="0">
              <a:latin typeface="Calibri" pitchFamily="34" charset="0"/>
              <a:cs typeface="Calibri" pitchFamily="34" charset="0"/>
            </a:rPr>
            <a:t>      Έγκαιρη Αντιμετώπιση </a:t>
          </a:r>
        </a:p>
      </dsp:txBody>
      <dsp:txXfrm rot="10800000">
        <a:off x="507349" y="3638169"/>
        <a:ext cx="7850933" cy="886537"/>
      </dsp:txXfrm>
    </dsp:sp>
    <dsp:sp modelId="{CC6EDF88-636D-48CB-9A0A-D860AC11F986}">
      <dsp:nvSpPr>
        <dsp:cNvPr id="0" name=""/>
        <dsp:cNvSpPr/>
      </dsp:nvSpPr>
      <dsp:spPr>
        <a:xfrm>
          <a:off x="11470" y="3633147"/>
          <a:ext cx="1145344" cy="844098"/>
        </a:xfrm>
        <a:prstGeom prst="ellipse">
          <a:avLst/>
        </a:prstGeom>
        <a:blipFill rotWithShape="0">
          <a:blip xmlns:r="http://schemas.openxmlformats.org/officeDocument/2006/relationships" r:embed="rId4"/>
          <a:stretch>
            <a:fillRect/>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5CD46-5166-4130-9733-A73A05FD3BE0}">
      <dsp:nvSpPr>
        <dsp:cNvPr id="0" name=""/>
        <dsp:cNvSpPr/>
      </dsp:nvSpPr>
      <dsp:spPr>
        <a:xfrm>
          <a:off x="2985179" y="2334500"/>
          <a:ext cx="3274558" cy="1913431"/>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a:solidFill>
                <a:schemeClr val="tx1">
                  <a:lumMod val="95000"/>
                  <a:lumOff val="5000"/>
                </a:schemeClr>
              </a:solidFill>
              <a:latin typeface="Comic Sans MS" pitchFamily="66" charset="0"/>
            </a:rPr>
            <a:t>ΔΙΑΒΗΤΙΚΟ ΠΟΔΙ - ΑΚΡΩΤΗΡΙΑΣΜΟΣ </a:t>
          </a:r>
        </a:p>
      </dsp:txBody>
      <dsp:txXfrm>
        <a:off x="3464727" y="2614715"/>
        <a:ext cx="2315462" cy="1353001"/>
      </dsp:txXfrm>
    </dsp:sp>
    <dsp:sp modelId="{8FF2E440-C181-4BFC-9172-719570E13594}">
      <dsp:nvSpPr>
        <dsp:cNvPr id="0" name=""/>
        <dsp:cNvSpPr/>
      </dsp:nvSpPr>
      <dsp:spPr>
        <a:xfrm rot="16201562">
          <a:off x="4186622" y="1493797"/>
          <a:ext cx="744625" cy="613290"/>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l-GR" sz="1700" kern="1200" dirty="0"/>
        </a:p>
      </dsp:txBody>
      <dsp:txXfrm>
        <a:off x="4278574" y="1708448"/>
        <a:ext cx="560638" cy="367974"/>
      </dsp:txXfrm>
    </dsp:sp>
    <dsp:sp modelId="{89F665DD-1463-47F7-B951-6E4E62E309F8}">
      <dsp:nvSpPr>
        <dsp:cNvPr id="0" name=""/>
        <dsp:cNvSpPr/>
      </dsp:nvSpPr>
      <dsp:spPr>
        <a:xfrm>
          <a:off x="3701928" y="53565"/>
          <a:ext cx="1843426" cy="1267997"/>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l-GR" sz="1700" b="1" kern="1200" dirty="0">
              <a:latin typeface="Comic Sans MS" pitchFamily="66" charset="0"/>
            </a:rPr>
            <a:t>Εισαγωγή στο νοσοκομείο</a:t>
          </a:r>
        </a:p>
      </dsp:txBody>
      <dsp:txXfrm>
        <a:off x="3971891" y="239259"/>
        <a:ext cx="1303500" cy="896609"/>
      </dsp:txXfrm>
    </dsp:sp>
    <dsp:sp modelId="{58B8CE5A-2390-42DC-8483-8D3577D0D8B7}">
      <dsp:nvSpPr>
        <dsp:cNvPr id="0" name=""/>
        <dsp:cNvSpPr/>
      </dsp:nvSpPr>
      <dsp:spPr>
        <a:xfrm rot="21567801">
          <a:off x="6430512" y="2907956"/>
          <a:ext cx="430827" cy="613290"/>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l-GR" sz="1700" kern="1200" dirty="0"/>
        </a:p>
      </dsp:txBody>
      <dsp:txXfrm>
        <a:off x="6430515" y="3031219"/>
        <a:ext cx="301579" cy="367974"/>
      </dsp:txXfrm>
    </dsp:sp>
    <dsp:sp modelId="{AF72508E-B4A4-4C98-A8DB-BDE0084556A4}">
      <dsp:nvSpPr>
        <dsp:cNvPr id="0" name=""/>
        <dsp:cNvSpPr/>
      </dsp:nvSpPr>
      <dsp:spPr>
        <a:xfrm>
          <a:off x="7072327" y="2357421"/>
          <a:ext cx="1910906" cy="1803796"/>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l-GR" sz="1700" b="1" kern="1200" dirty="0">
              <a:latin typeface="Comic Sans MS" pitchFamily="66" charset="0"/>
            </a:rPr>
            <a:t>Σωματική και ψυχική ταλαιπωρία </a:t>
          </a:r>
        </a:p>
      </dsp:txBody>
      <dsp:txXfrm>
        <a:off x="7352173" y="2621581"/>
        <a:ext cx="1351214" cy="1275476"/>
      </dsp:txXfrm>
    </dsp:sp>
    <dsp:sp modelId="{7CB5B18E-23E4-4943-A224-59F6A9BF6A45}">
      <dsp:nvSpPr>
        <dsp:cNvPr id="0" name=""/>
        <dsp:cNvSpPr/>
      </dsp:nvSpPr>
      <dsp:spPr>
        <a:xfrm rot="5372466">
          <a:off x="4337302" y="4313420"/>
          <a:ext cx="605683" cy="613290"/>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l-GR" sz="1700" kern="1200" dirty="0"/>
        </a:p>
      </dsp:txBody>
      <dsp:txXfrm>
        <a:off x="4427427" y="4345228"/>
        <a:ext cx="423978" cy="367974"/>
      </dsp:txXfrm>
    </dsp:sp>
    <dsp:sp modelId="{D3BC32B8-5082-4259-967C-F3B176E8E70E}">
      <dsp:nvSpPr>
        <dsp:cNvPr id="0" name=""/>
        <dsp:cNvSpPr/>
      </dsp:nvSpPr>
      <dsp:spPr>
        <a:xfrm>
          <a:off x="3670098" y="5027435"/>
          <a:ext cx="1946693" cy="1768045"/>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l-GR" sz="1700" b="1" kern="1200" dirty="0">
              <a:latin typeface="Comic Sans MS" pitchFamily="66" charset="0"/>
            </a:rPr>
            <a:t>Μείωση της ποιότητας ζωής </a:t>
          </a:r>
        </a:p>
      </dsp:txBody>
      <dsp:txXfrm>
        <a:off x="3955185" y="5286359"/>
        <a:ext cx="1376519" cy="1250197"/>
      </dsp:txXfrm>
    </dsp:sp>
    <dsp:sp modelId="{C089783F-3D6C-4CE9-AF35-6BAAE1E9C0AB}">
      <dsp:nvSpPr>
        <dsp:cNvPr id="0" name=""/>
        <dsp:cNvSpPr/>
      </dsp:nvSpPr>
      <dsp:spPr>
        <a:xfrm rot="10901272">
          <a:off x="2259972" y="2922528"/>
          <a:ext cx="514091" cy="613290"/>
        </a:xfrm>
        <a:prstGeom prst="righ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l-GR" sz="1700" kern="1200" dirty="0"/>
        </a:p>
      </dsp:txBody>
      <dsp:txXfrm rot="10800000">
        <a:off x="2414166" y="3047457"/>
        <a:ext cx="359864" cy="367974"/>
      </dsp:txXfrm>
    </dsp:sp>
    <dsp:sp modelId="{2D5419BA-71EC-4774-9E85-3DD6D49B44F1}">
      <dsp:nvSpPr>
        <dsp:cNvPr id="0" name=""/>
        <dsp:cNvSpPr/>
      </dsp:nvSpPr>
      <dsp:spPr>
        <a:xfrm>
          <a:off x="214288" y="2285996"/>
          <a:ext cx="1803796" cy="1803796"/>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l-GR" sz="1700" b="1" kern="1200" dirty="0">
              <a:latin typeface="Comic Sans MS" pitchFamily="66" charset="0"/>
            </a:rPr>
            <a:t>Οικονομικό κόστος </a:t>
          </a:r>
        </a:p>
      </dsp:txBody>
      <dsp:txXfrm>
        <a:off x="478448" y="2550156"/>
        <a:ext cx="1275476" cy="1275476"/>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3#5">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9.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2.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F494A4F-EE88-4213-8D15-D4AC52FFC91D}" type="datetimeFigureOut">
              <a:rPr lang="el-GR" smtClean="0"/>
              <a:pPr/>
              <a:t>11/02/2024</a:t>
            </a:fld>
            <a:endParaRPr lang="el-GR"/>
          </a:p>
        </p:txBody>
      </p:sp>
      <p:sp>
        <p:nvSpPr>
          <p:cNvPr id="4" name="Θέση υποσέλιδου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84903E2-369E-49AC-8CA1-122CF827EEFA}" type="slidenum">
              <a:rPr lang="el-GR" smtClean="0"/>
              <a:pPr/>
              <a:t>‹#›</a:t>
            </a:fld>
            <a:endParaRPr lang="el-GR"/>
          </a:p>
        </p:txBody>
      </p:sp>
    </p:spTree>
    <p:extLst>
      <p:ext uri="{BB962C8B-B14F-4D97-AF65-F5344CB8AC3E}">
        <p14:creationId xmlns:p14="http://schemas.microsoft.com/office/powerpoint/2010/main" val="895562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FC2B7686-F056-4ABC-8CE0-1FA654B0D209}" type="datetimeFigureOut">
              <a:rPr lang="el-GR" smtClean="0"/>
              <a:pPr/>
              <a:t>11/02/2024</a:t>
            </a:fld>
            <a:endParaRPr lang="el-GR" dirty="0"/>
          </a:p>
        </p:txBody>
      </p:sp>
      <p:sp>
        <p:nvSpPr>
          <p:cNvPr id="4" name="3 - Θέση εικόνας διαφάνειας"/>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l-GR" dirty="0"/>
          </a:p>
        </p:txBody>
      </p:sp>
      <p:sp>
        <p:nvSpPr>
          <p:cNvPr id="5" name="4 - Θέση σημειώσεων"/>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l-GR" dirty="0"/>
          </a:p>
        </p:txBody>
      </p:sp>
      <p:sp>
        <p:nvSpPr>
          <p:cNvPr id="7" name="6 - Θέση αριθμού διαφάνειας"/>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DA5174BF-9613-4932-96B9-A629857634C5}" type="slidenum">
              <a:rPr lang="el-GR" smtClean="0"/>
              <a:pPr/>
              <a:t>‹#›</a:t>
            </a:fld>
            <a:endParaRPr lang="el-GR" dirty="0"/>
          </a:p>
        </p:txBody>
      </p:sp>
    </p:spTree>
    <p:extLst>
      <p:ext uri="{BB962C8B-B14F-4D97-AF65-F5344CB8AC3E}">
        <p14:creationId xmlns:p14="http://schemas.microsoft.com/office/powerpoint/2010/main" val="299499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5</a:t>
            </a:fld>
            <a:endParaRPr lang="el-G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Υπάρχουν διακυμάνσεις</a:t>
            </a:r>
            <a:r>
              <a:rPr lang="el-GR" baseline="0" dirty="0"/>
              <a:t> στη συχνότητα των διαβητικών ελκών σε διάφορες μελέτες. Οι μελέτες όμως που βασίζονται σε συγκεκριμένους πληθυσμούς            (πληθυσμιακές μελέτες) έχουν αρκετή ομοιομορφία. </a:t>
            </a:r>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32</a:t>
            </a:fld>
            <a:endParaRPr lang="el-G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Υπάρχουν διακυμάνσεις</a:t>
            </a:r>
            <a:r>
              <a:rPr lang="el-GR" baseline="0" dirty="0"/>
              <a:t> στη συχνότητα των διαβητικών ελκών σε διάφορες μελέτες. Οι μελέτες όμως που βασίζονται σε συγκεκριμένους πληθυσμούς            (πληθυσμιακές μελέτες) έχουν αρκετή ομοιομορφία. </a:t>
            </a:r>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33</a:t>
            </a:fld>
            <a:endParaRPr lang="el-G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38</a:t>
            </a:fld>
            <a:endParaRPr lang="el-G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Οι κύριοι </a:t>
            </a:r>
            <a:r>
              <a:rPr lang="el-GR" dirty="0" err="1"/>
              <a:t>αιτιοπαθογενετικοί</a:t>
            </a:r>
            <a:r>
              <a:rPr lang="el-GR" dirty="0"/>
              <a:t> παράγοντες</a:t>
            </a:r>
            <a:r>
              <a:rPr lang="el-GR" baseline="0" dirty="0"/>
              <a:t> , υπεύθυνοι για τις χαρακτηριστικές βλάβες από τα κάτω άκρα των διαβητικών ατόμων, είναι η περιφερική νόσος των αγγείων, η περιφερική νευροπάθεια, ενώ το δυσμενές περιβάλλον αφόρα άμεσα ή έμμεσα καταστάσεις που θα προκαλέσουν το τραύμα. </a:t>
            </a:r>
          </a:p>
          <a:p>
            <a:r>
              <a:rPr lang="el-GR" baseline="0" dirty="0"/>
              <a:t>Η λοίμωξη παλιότερα αναφερόταν ως ανεξάρτητος παράγοντας κινδύνου για τη δημιουργία έλκους. Σήμερα δεν της αναγνωρίζεται τέτοιος  ρόλος εκτός της μυκητιασικής  λοίμωξης  μεταξύ των δακτύλων, που μία από τις  απώτερες κλινικές εκδηλώσεις αποτελεί η σχάση του δέρματος με απρόβλεπτες συνέπειες. </a:t>
            </a:r>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44</a:t>
            </a:fld>
            <a:endParaRPr lang="el-GR"/>
          </a:p>
        </p:txBody>
      </p:sp>
    </p:spTree>
    <p:extLst>
      <p:ext uri="{BB962C8B-B14F-4D97-AF65-F5344CB8AC3E}">
        <p14:creationId xmlns:p14="http://schemas.microsoft.com/office/powerpoint/2010/main" val="475705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Οι κύριοι </a:t>
            </a:r>
            <a:r>
              <a:rPr lang="el-GR" dirty="0" err="1"/>
              <a:t>αιτιοπαθογενετικοί</a:t>
            </a:r>
            <a:r>
              <a:rPr lang="el-GR" dirty="0"/>
              <a:t> παράγοντες</a:t>
            </a:r>
            <a:r>
              <a:rPr lang="el-GR" baseline="0" dirty="0"/>
              <a:t> , υπεύθυνοι για τις χαρακτηριστικές βλάβες από τα κάτω άκρα των διαβητικών ατόμων, είναι η περιφερική νόσος των αγγείων, η περιφερική νευροπάθεια, ενώ το δυσμενές περιβάλλον αφόρα άμεσα ή έμμεσα καταστάσεις που θα προκαλέσουν το τραύμα. </a:t>
            </a:r>
          </a:p>
          <a:p>
            <a:r>
              <a:rPr lang="el-GR" baseline="0" dirty="0"/>
              <a:t>Η λοίμωξη παλιότερα αναφερόταν ως ανεξάρτητος παράγοντας κινδύνου για τη δημιουργία έλκους. Σήμερα δεν της αναγνωρίζεται τέτοιος  ρόλος εκτός της μυκητιασικής  λοίμωξης  μεταξύ των δακτύλων, που μία από τις  απώτερες κλινικές εκδηλώσεις αποτελεί η σχάση του δέρματος με απρόβλεπτες συνέπειες. </a:t>
            </a:r>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45</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48</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82D1A23-6F3E-4758-892A-B88C5213745E}" type="slidenum">
              <a:rPr lang="en-US" altLang="el-GR">
                <a:latin typeface="Calibri" panose="020F0502020204030204" pitchFamily="34" charset="0"/>
              </a:rPr>
              <a:pPr eaLnBrk="1" hangingPunct="1"/>
              <a:t>69</a:t>
            </a:fld>
            <a:endParaRPr lang="en-US" altLang="el-GR">
              <a:latin typeface="Calibri" panose="020F0502020204030204"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Severe hammer and claw-toe deformities.  </a:t>
            </a:r>
          </a:p>
          <a:p>
            <a:pPr eaLnBrk="1" hangingPunct="1">
              <a:spcBef>
                <a:spcPct val="0"/>
              </a:spcBef>
            </a:pPr>
            <a:r>
              <a:rPr lang="en-US" altLang="el-GR"/>
              <a:t>There are areas of persistent erythema on the dorsum of the fourth and fifth toes.  </a:t>
            </a:r>
          </a:p>
          <a:p>
            <a:pPr eaLnBrk="1" hangingPunct="1">
              <a:spcBef>
                <a:spcPct val="0"/>
              </a:spcBef>
            </a:pPr>
            <a:r>
              <a:rPr lang="en-US" altLang="el-GR"/>
              <a:t>The consequences of the ill-fitting shoe gear have now progressed to marked callus formation at the peak of the hammer toe deformities on the dorsum of the second and third toes. </a:t>
            </a:r>
          </a:p>
        </p:txBody>
      </p:sp>
    </p:spTree>
    <p:extLst>
      <p:ext uri="{BB962C8B-B14F-4D97-AF65-F5344CB8AC3E}">
        <p14:creationId xmlns:p14="http://schemas.microsoft.com/office/powerpoint/2010/main" val="775632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B54347F-5E3F-446D-996E-4DBFCF8216C0}" type="slidenum">
              <a:rPr lang="en-US" altLang="el-GR">
                <a:latin typeface="Calibri" panose="020F0502020204030204" pitchFamily="34" charset="0"/>
              </a:rPr>
              <a:pPr eaLnBrk="1" hangingPunct="1"/>
              <a:t>71</a:t>
            </a:fld>
            <a:endParaRPr lang="en-US" altLang="el-GR">
              <a:latin typeface="Calibri" panose="020F0502020204030204"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Diabetic motor neuropathy has resulted in hammer and claw-toe deformities and very prominent metatarsal heads on the plantar surface of the foot.  </a:t>
            </a:r>
          </a:p>
          <a:p>
            <a:pPr eaLnBrk="1" hangingPunct="1">
              <a:spcBef>
                <a:spcPct val="0"/>
              </a:spcBef>
            </a:pPr>
            <a:r>
              <a:rPr lang="en-US" altLang="el-GR"/>
              <a:t>Excessive pressure on the metatarsal heads and inadequate shoe gear have resulted in marked callus build-up that is further accelerated by the dry skin.  </a:t>
            </a:r>
          </a:p>
          <a:p>
            <a:pPr eaLnBrk="1" hangingPunct="1">
              <a:spcBef>
                <a:spcPct val="0"/>
              </a:spcBef>
            </a:pPr>
            <a:r>
              <a:rPr lang="en-US" altLang="el-GR"/>
              <a:t>The patient is at high risk for ulceration at these sites.  </a:t>
            </a:r>
          </a:p>
          <a:p>
            <a:pPr eaLnBrk="1" hangingPunct="1">
              <a:spcBef>
                <a:spcPct val="0"/>
              </a:spcBef>
            </a:pPr>
            <a:endParaRPr lang="en-US" altLang="el-GR"/>
          </a:p>
          <a:p>
            <a:pPr eaLnBrk="1" hangingPunct="1">
              <a:spcBef>
                <a:spcPct val="0"/>
              </a:spcBef>
            </a:pPr>
            <a:r>
              <a:rPr lang="en-US" altLang="el-GR" b="1"/>
              <a:t>Ted: Can we remove background and put neutral color or blue background instead so foot shows up better?</a:t>
            </a:r>
          </a:p>
        </p:txBody>
      </p:sp>
    </p:spTree>
    <p:extLst>
      <p:ext uri="{BB962C8B-B14F-4D97-AF65-F5344CB8AC3E}">
        <p14:creationId xmlns:p14="http://schemas.microsoft.com/office/powerpoint/2010/main" val="932575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723206-5239-4183-94B2-6EE622936DF2}" type="slidenum">
              <a:rPr lang="en-US" altLang="el-GR">
                <a:latin typeface="Calibri" panose="020F0502020204030204" pitchFamily="34" charset="0"/>
              </a:rPr>
              <a:pPr eaLnBrk="1" hangingPunct="1"/>
              <a:t>76</a:t>
            </a:fld>
            <a:endParaRPr lang="en-US" altLang="el-GR">
              <a:latin typeface="Calibri" panose="020F0502020204030204" pitchFamily="34"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dirty="0"/>
              <a:t>This patient has a </a:t>
            </a:r>
            <a:r>
              <a:rPr lang="en-US" altLang="el-GR" dirty="0" err="1"/>
              <a:t>pes</a:t>
            </a:r>
            <a:r>
              <a:rPr lang="en-US" altLang="el-GR" dirty="0"/>
              <a:t> cavus or high plantar arch deformity that has resulted in pressure points and callus formation over the heels, metatarsal heads, and along the medial aspect of the great toe. </a:t>
            </a:r>
          </a:p>
          <a:p>
            <a:pPr eaLnBrk="1" hangingPunct="1">
              <a:spcBef>
                <a:spcPct val="0"/>
              </a:spcBef>
            </a:pPr>
            <a:r>
              <a:rPr lang="en-US" altLang="el-GR" dirty="0"/>
              <a:t>Extensive callus increases the subcutaneous pressure immediately beneath the callus and can result in a subcutaneous hemorrhage, the so-called “pre-ulcer.”  </a:t>
            </a:r>
          </a:p>
          <a:p>
            <a:pPr eaLnBrk="1" hangingPunct="1">
              <a:spcBef>
                <a:spcPct val="0"/>
              </a:spcBef>
            </a:pPr>
            <a:r>
              <a:rPr lang="en-US" altLang="el-GR" dirty="0"/>
              <a:t>Note the extensive nail pathology.</a:t>
            </a:r>
          </a:p>
          <a:p>
            <a:pPr eaLnBrk="1" hangingPunct="1">
              <a:spcBef>
                <a:spcPct val="0"/>
              </a:spcBef>
            </a:pPr>
            <a:endParaRPr lang="en-US" altLang="el-GR" dirty="0"/>
          </a:p>
          <a:p>
            <a:pPr eaLnBrk="1" hangingPunct="1">
              <a:spcBef>
                <a:spcPct val="0"/>
              </a:spcBef>
            </a:pPr>
            <a:r>
              <a:rPr lang="en-US" altLang="el-GR" b="1" dirty="0"/>
              <a:t>Ted: Can you provide a color background?</a:t>
            </a:r>
          </a:p>
        </p:txBody>
      </p:sp>
    </p:spTree>
    <p:extLst>
      <p:ext uri="{BB962C8B-B14F-4D97-AF65-F5344CB8AC3E}">
        <p14:creationId xmlns:p14="http://schemas.microsoft.com/office/powerpoint/2010/main" val="639820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b="0" i="0" kern="1200" dirty="0">
                <a:solidFill>
                  <a:schemeClr val="tx1"/>
                </a:solidFill>
                <a:latin typeface="+mn-lt"/>
                <a:ea typeface="+mn-ea"/>
                <a:cs typeface="+mn-cs"/>
              </a:rPr>
              <a:t> </a:t>
            </a:r>
            <a:r>
              <a:rPr lang="el-GR" sz="1200" b="0" i="1" kern="1200" dirty="0">
                <a:solidFill>
                  <a:schemeClr val="tx1"/>
                </a:solidFill>
                <a:latin typeface="+mn-lt"/>
                <a:ea typeface="+mn-ea"/>
                <a:cs typeface="+mn-cs"/>
              </a:rPr>
              <a:t>Στατικό πελματογράφημα</a:t>
            </a:r>
            <a:endParaRPr lang="el-GR" sz="1200" b="0" i="0" kern="1200" dirty="0">
              <a:solidFill>
                <a:schemeClr val="tx1"/>
              </a:solidFill>
              <a:latin typeface="+mn-lt"/>
              <a:ea typeface="+mn-ea"/>
              <a:cs typeface="+mn-cs"/>
            </a:endParaRPr>
          </a:p>
          <a:p>
            <a:r>
              <a:rPr lang="el-GR" sz="1200" b="0" i="0" kern="1200" dirty="0">
                <a:solidFill>
                  <a:schemeClr val="tx1"/>
                </a:solidFill>
                <a:latin typeface="+mn-lt"/>
                <a:ea typeface="+mn-ea"/>
                <a:cs typeface="+mn-cs"/>
              </a:rPr>
              <a:t> </a:t>
            </a:r>
          </a:p>
          <a:p>
            <a:r>
              <a:rPr lang="el-GR" sz="1200" b="0" i="0" kern="1200" dirty="0">
                <a:solidFill>
                  <a:schemeClr val="tx1"/>
                </a:solidFill>
                <a:latin typeface="+mn-lt"/>
                <a:ea typeface="+mn-ea"/>
                <a:cs typeface="+mn-cs"/>
              </a:rPr>
              <a:t>Επεξεργάζεται την κατανομή, την εντόπιση και τον μέσο όρο της μηχανικής πίεσης που κατανέμεται στα κάτω άκρα. Μετράει τις αποστάσεις, τις γωνίες και την επιφάνεια στήριξης και αναλύει την σταθερότητα του εξεταζόμενου στην όρθια θέση. Ο εξεταζόμενος στέκεται πάνω στον πελματογράφο ενώ στον υπολογιστή καταγράφονται τα αποτελέσματα της κατανομής των πιέσεων κατά την διάρκεια της στάσης. </a:t>
            </a:r>
          </a:p>
          <a:p>
            <a:endParaRPr lang="el-GR"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i="1" kern="1200" dirty="0">
                <a:solidFill>
                  <a:schemeClr val="tx1"/>
                </a:solidFill>
                <a:latin typeface="+mn-lt"/>
                <a:ea typeface="+mn-ea"/>
                <a:cs typeface="+mn-cs"/>
              </a:rPr>
              <a:t>Δυναμικό πελματογράφημα</a:t>
            </a:r>
            <a:r>
              <a:rPr lang="el-GR" sz="1200" b="0" i="0" kern="1200" dirty="0">
                <a:solidFill>
                  <a:schemeClr val="tx1"/>
                </a:solidFill>
                <a:latin typeface="+mn-lt"/>
                <a:ea typeface="+mn-ea"/>
                <a:cs typeface="+mn-cs"/>
              </a:rPr>
              <a:t> </a:t>
            </a:r>
            <a:br>
              <a:rPr lang="el-GR" sz="1200" b="0" i="0" kern="1200" dirty="0">
                <a:solidFill>
                  <a:schemeClr val="tx1"/>
                </a:solidFill>
                <a:latin typeface="+mn-lt"/>
                <a:ea typeface="+mn-ea"/>
                <a:cs typeface="+mn-cs"/>
              </a:rPr>
            </a:br>
            <a:r>
              <a:rPr lang="el-GR" sz="1200" b="0" i="0" kern="1200" dirty="0">
                <a:solidFill>
                  <a:schemeClr val="tx1"/>
                </a:solidFill>
                <a:latin typeface="+mn-lt"/>
                <a:ea typeface="+mn-ea"/>
                <a:cs typeface="+mn-cs"/>
              </a:rPr>
              <a:t/>
            </a:r>
            <a:br>
              <a:rPr lang="el-GR" sz="1200" b="0" i="0" kern="1200" dirty="0">
                <a:solidFill>
                  <a:schemeClr val="tx1"/>
                </a:solidFill>
                <a:latin typeface="+mn-lt"/>
                <a:ea typeface="+mn-ea"/>
                <a:cs typeface="+mn-cs"/>
              </a:rPr>
            </a:br>
            <a:r>
              <a:rPr lang="el-GR" sz="1200" b="0" i="0" kern="1200" dirty="0">
                <a:solidFill>
                  <a:schemeClr val="tx1"/>
                </a:solidFill>
                <a:latin typeface="+mn-lt"/>
                <a:ea typeface="+mn-ea"/>
                <a:cs typeface="+mn-cs"/>
              </a:rPr>
              <a:t>Αναλύει τις διάφορες φάσεις του βηματισμού, το γράφημα της φόρτισης, τη μέγιστη πίεση, το χρόνο επαφής και κάθετης συνιστώσας του σωματικού βάρους. Μετράει την πίεση που ασκείται κατά τη διάρκεια της βάδισης σε κάθε τετραγωνικό εκατοστό των πελμάτων και συγκρίνει βήματα από στατική και δυναμική μέτρηση δίνοντας την δυνατότητα της ανάλυσης μεταξύ δυο ποδιών.</a:t>
            </a:r>
          </a:p>
          <a:p>
            <a:endParaRPr lang="el-GR" sz="1200" b="0" i="0" kern="1200" dirty="0">
              <a:solidFill>
                <a:schemeClr val="tx1"/>
              </a:solidFill>
              <a:latin typeface="+mn-lt"/>
              <a:ea typeface="+mn-ea"/>
              <a:cs typeface="+mn-cs"/>
            </a:endParaRPr>
          </a:p>
          <a:p>
            <a:endParaRPr lang="en-US" dirty="0"/>
          </a:p>
        </p:txBody>
      </p:sp>
      <p:sp>
        <p:nvSpPr>
          <p:cNvPr id="4" name="3 - Θέση αριθμού διαφάνειας"/>
          <p:cNvSpPr>
            <a:spLocks noGrp="1"/>
          </p:cNvSpPr>
          <p:nvPr>
            <p:ph type="sldNum" sz="quarter" idx="10"/>
          </p:nvPr>
        </p:nvSpPr>
        <p:spPr/>
        <p:txBody>
          <a:bodyPr/>
          <a:lstStyle/>
          <a:p>
            <a:fld id="{C817E59E-8589-4DCD-95DD-E9389F0756D3}" type="slidenum">
              <a:rPr lang="el-GR" smtClean="0"/>
              <a:pPr/>
              <a:t>89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6</a:t>
            </a:fld>
            <a:endParaRPr lang="el-G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l-GR" sz="1200" b="0" i="0" kern="1200" dirty="0">
                <a:solidFill>
                  <a:schemeClr val="tx1"/>
                </a:solidFill>
                <a:latin typeface="+mn-lt"/>
                <a:ea typeface="+mn-ea"/>
                <a:cs typeface="+mn-cs"/>
              </a:rPr>
              <a:t>Για την αποκατάσταση των προβλημάτων αυτών κατασκευάζονται ειδικά ορθωτικά πέλματα.</a:t>
            </a:r>
          </a:p>
          <a:p>
            <a:r>
              <a:rPr lang="el-GR" sz="1200" b="0" i="0" kern="1200" dirty="0">
                <a:solidFill>
                  <a:schemeClr val="tx1"/>
                </a:solidFill>
                <a:latin typeface="+mn-lt"/>
                <a:ea typeface="+mn-ea"/>
                <a:cs typeface="+mn-cs"/>
              </a:rPr>
              <a:t>Τα πέλματα αυτά είναι από υλικά διαφορετικών πυκνοτήτων και η επιλογή τους γίνεται ανάλογα με την ηλικία, το βάρος, τις δραστηριότητες και τις ανάγκες του κάθε ατόμου.</a:t>
            </a:r>
          </a:p>
          <a:p>
            <a:r>
              <a:rPr lang="el-GR" sz="1200" b="0" i="0" kern="1200" dirty="0">
                <a:solidFill>
                  <a:schemeClr val="tx1"/>
                </a:solidFill>
                <a:latin typeface="+mn-lt"/>
                <a:ea typeface="+mn-ea"/>
                <a:cs typeface="+mn-cs"/>
              </a:rPr>
              <a:t>Φορώντας ένα ζευγάρι ορθωτικά πέλματα, κάθε υπόδημα μετατρέπεται σε ορθοπεδικό.</a:t>
            </a:r>
          </a:p>
          <a:p>
            <a:r>
              <a:rPr lang="el-GR" sz="1200" b="0" i="0" kern="1200" dirty="0">
                <a:solidFill>
                  <a:schemeClr val="tx1"/>
                </a:solidFill>
                <a:latin typeface="+mn-lt"/>
                <a:ea typeface="+mn-ea"/>
                <a:cs typeface="+mn-cs"/>
              </a:rPr>
              <a:t>Με αυτόν τον τρόπο επιτυγχάνεται η σωστή λειτουργία του ποδιού, αποφεύγοντας λανθασμένους υπτιασμούς και πρηνισμούς, καθώς και η απορρόφηση κραδασμών κατά την διάρκεια της βάδισης.</a:t>
            </a:r>
          </a:p>
          <a:p>
            <a:r>
              <a:rPr lang="el-GR" sz="1200" b="0" i="0" kern="1200" dirty="0">
                <a:solidFill>
                  <a:schemeClr val="tx1"/>
                </a:solidFill>
                <a:latin typeface="+mn-lt"/>
                <a:ea typeface="+mn-ea"/>
                <a:cs typeface="+mn-cs"/>
              </a:rPr>
              <a:t>Έμμεσα λοιπόν τα πέλματα αυτά εκτείνουν την προστασία τους στις υπόλοιπες αρθρώσεις του κάτω άκρου, αλλά και διαφυλάσσουν και την </a:t>
            </a:r>
            <a:r>
              <a:rPr lang="el-GR" sz="1200" b="0" i="0" kern="1200" dirty="0" err="1">
                <a:solidFill>
                  <a:schemeClr val="tx1"/>
                </a:solidFill>
                <a:latin typeface="+mn-lt"/>
                <a:ea typeface="+mn-ea"/>
                <a:cs typeface="+mn-cs"/>
              </a:rPr>
              <a:t>οσφυική</a:t>
            </a:r>
            <a:r>
              <a:rPr lang="el-GR" sz="1200" b="0" i="0" kern="1200" dirty="0">
                <a:solidFill>
                  <a:schemeClr val="tx1"/>
                </a:solidFill>
                <a:latin typeface="+mn-lt"/>
                <a:ea typeface="+mn-ea"/>
                <a:cs typeface="+mn-cs"/>
              </a:rPr>
              <a:t> μοίρα από τραυματισμούς και άλλα χρόνια προβλήματα.</a:t>
            </a:r>
          </a:p>
          <a:p>
            <a:r>
              <a:rPr lang="el-GR" sz="1200" b="0" i="0" kern="1200" dirty="0">
                <a:solidFill>
                  <a:schemeClr val="tx1"/>
                </a:solidFill>
                <a:latin typeface="+mn-lt"/>
                <a:ea typeface="+mn-ea"/>
                <a:cs typeface="+mn-cs"/>
              </a:rPr>
              <a:t>Ο ρόλος των ορθωτικών πελμάτων είναι ο έλεγχος της υπερβολικής και πιθανόν της λανθασμένης κίνησης της ποδοκνημικής άρθρωσης και του πρόσθιου μέρους του ποδιού, βοηθώντας στη μείωση των υπερβολικών καταπονήσεων. Δεν προορίζονται για να αλλάξουν τις ανωμαλίες του πέλματος, αλλά για να μειώσουν τον πόνο και να βελτιώσουν τη λειτουργία του ποδιού κατά τη βάδιση.</a:t>
            </a:r>
          </a:p>
          <a:p>
            <a:r>
              <a:rPr lang="el-GR" dirty="0"/>
              <a:t>	</a:t>
            </a:r>
            <a:r>
              <a:rPr lang="el-GR" sz="1200" b="0" i="0" kern="1200" dirty="0">
                <a:solidFill>
                  <a:schemeClr val="tx1"/>
                </a:solidFill>
                <a:latin typeface="+mn-lt"/>
                <a:ea typeface="+mn-ea"/>
                <a:cs typeface="+mn-cs"/>
              </a:rPr>
              <a:t>Τα ορθωτικά πέλματα αποτελούνται από δυο μέρη, την πρόσθια και την οπίσθια ανύψωση.</a:t>
            </a:r>
          </a:p>
          <a:p>
            <a:r>
              <a:rPr lang="el-GR" sz="1200" b="0" i="0" kern="1200" dirty="0">
                <a:solidFill>
                  <a:schemeClr val="tx1"/>
                </a:solidFill>
                <a:latin typeface="+mn-lt"/>
                <a:ea typeface="+mn-ea"/>
                <a:cs typeface="+mn-cs"/>
              </a:rPr>
              <a:t>Ο σκοπός της πρόσθιας ανύψωσης παρέχει υποστήριξη στις παραμορφώσεις του πρόσθιου τμήματος του ποδιού, ενώ σκοπός της οπίσθιας ανύψωσης είναι να θέτει το οπίσθιο τμήμα του ποδιού όσο το δυνατόν πλησιέστερα στην ουδέτερη θέση και η λειτουργία της είναι πιο σημαντική κατά τη βάδιση για την επαφή της πτέρνας με το έδαφος.</a:t>
            </a:r>
          </a:p>
          <a:p>
            <a:endParaRPr lang="en-US" dirty="0"/>
          </a:p>
        </p:txBody>
      </p:sp>
      <p:sp>
        <p:nvSpPr>
          <p:cNvPr id="4" name="3 - Θέση αριθμού διαφάνειας"/>
          <p:cNvSpPr>
            <a:spLocks noGrp="1"/>
          </p:cNvSpPr>
          <p:nvPr>
            <p:ph type="sldNum" sz="quarter" idx="10"/>
          </p:nvPr>
        </p:nvSpPr>
        <p:spPr/>
        <p:txBody>
          <a:bodyPr/>
          <a:lstStyle/>
          <a:p>
            <a:fld id="{C817E59E-8589-4DCD-95DD-E9389F0756D3}" type="slidenum">
              <a:rPr lang="el-GR" smtClean="0"/>
              <a:pPr/>
              <a:t>91</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b="1" dirty="0"/>
              <a:t>Κάλτσες</a:t>
            </a:r>
            <a:r>
              <a:rPr lang="en-US" dirty="0"/>
              <a:t>:</a:t>
            </a:r>
            <a:r>
              <a:rPr lang="en-US" baseline="0" dirty="0"/>
              <a:t> </a:t>
            </a:r>
            <a:r>
              <a:rPr lang="el-GR" baseline="0" dirty="0"/>
              <a:t>Οι βαμβακερές είναι απορροφητικές αλλά το μειονέκτημα τους είναι ότι εγκλωβίζουν το υγρό και μουλιάζουν το πόδι ενώ οι μάλλινες επιτρέπουν τον αερισμό του ποδιού και δεν εγκλωβίζουν τον ιδρώτα. </a:t>
            </a:r>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96</a:t>
            </a:fld>
            <a:endParaRPr lang="el-G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109</a:t>
            </a:fld>
            <a:endParaRPr lang="el-G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 </a:t>
            </a:r>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116</a:t>
            </a:fld>
            <a:endParaRPr lang="el-GR"/>
          </a:p>
        </p:txBody>
      </p:sp>
    </p:spTree>
    <p:extLst>
      <p:ext uri="{BB962C8B-B14F-4D97-AF65-F5344CB8AC3E}">
        <p14:creationId xmlns:p14="http://schemas.microsoft.com/office/powerpoint/2010/main" val="2913417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8D94592-C879-4BF7-9DC3-6EA8E61C845D}" type="slidenum">
              <a:rPr lang="en-GB"/>
              <a:pPr/>
              <a:t>117</a:t>
            </a:fld>
            <a:endParaRPr lang="en-GB" dirty="0"/>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r>
              <a:rPr lang="da-DK"/>
              <a:t>1) Edmonds 2000</a:t>
            </a:r>
            <a:endParaRPr lang="en-GB" dirty="0"/>
          </a:p>
        </p:txBody>
      </p:sp>
    </p:spTree>
    <p:extLst>
      <p:ext uri="{BB962C8B-B14F-4D97-AF65-F5344CB8AC3E}">
        <p14:creationId xmlns:p14="http://schemas.microsoft.com/office/powerpoint/2010/main" val="3460897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1AF9393-BA98-4100-A3CE-B91AC763F9DF}" type="slidenum">
              <a:rPr lang="en-GB"/>
              <a:pPr/>
              <a:t>118</a:t>
            </a:fld>
            <a:endParaRPr lang="en-GB" dirty="0"/>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p:txBody>
          <a:bodyPr/>
          <a:lstStyle/>
          <a:p>
            <a:r>
              <a:rPr lang="da-DK"/>
              <a:t>2) Herbert 1997</a:t>
            </a:r>
            <a:endParaRPr lang="en-GB" dirty="0"/>
          </a:p>
        </p:txBody>
      </p:sp>
    </p:spTree>
    <p:extLst>
      <p:ext uri="{BB962C8B-B14F-4D97-AF65-F5344CB8AC3E}">
        <p14:creationId xmlns:p14="http://schemas.microsoft.com/office/powerpoint/2010/main" val="1920380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122</a:t>
            </a:fld>
            <a:endParaRPr lang="el-GR" dirty="0"/>
          </a:p>
        </p:txBody>
      </p:sp>
    </p:spTree>
    <p:extLst>
      <p:ext uri="{BB962C8B-B14F-4D97-AF65-F5344CB8AC3E}">
        <p14:creationId xmlns:p14="http://schemas.microsoft.com/office/powerpoint/2010/main" val="1146049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139</a:t>
            </a:fld>
            <a:endParaRPr lang="el-G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140</a:t>
            </a:fld>
            <a:endParaRPr lang="el-G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141</a:t>
            </a:fld>
            <a:endParaRPr lang="el-G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17</a:t>
            </a:fld>
            <a:endParaRPr lang="el-G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26</a:t>
            </a:fld>
            <a:endParaRPr lang="el-G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 </a:t>
            </a:r>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27</a:t>
            </a:fld>
            <a:endParaRPr lang="el-G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 </a:t>
            </a:r>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28</a:t>
            </a:fld>
            <a:endParaRPr lang="el-G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 </a:t>
            </a:r>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29</a:t>
            </a:fld>
            <a:endParaRPr lang="el-G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Υπάρχουν διακυμάνσεις</a:t>
            </a:r>
            <a:r>
              <a:rPr lang="el-GR" baseline="0" dirty="0"/>
              <a:t> στη συχνότητα των διαβητικών ελκών σε διάφορες μελέτες. Οι μελέτες όμως που βασίζονται σε συγκεκριμένους πληθυσμούς            (πληθυσμιακές μελέτες) έχουν αρκετή ομοιομορφία. </a:t>
            </a:r>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30</a:t>
            </a:fld>
            <a:endParaRPr lang="el-G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Υπάρχουν διακυμάνσεις</a:t>
            </a:r>
            <a:r>
              <a:rPr lang="el-GR" baseline="0" dirty="0"/>
              <a:t> στη συχνότητα των διαβητικών ελκών σε διάφορες μελέτες. Οι μελέτες όμως που βασίζονται σε συγκεκριμένους πληθυσμούς            (πληθυσμιακές μελέτες) έχουν αρκετή ομοιομορφία. </a:t>
            </a:r>
            <a:endParaRPr lang="el-GR" dirty="0"/>
          </a:p>
        </p:txBody>
      </p:sp>
      <p:sp>
        <p:nvSpPr>
          <p:cNvPr id="4" name="3 - Θέση αριθμού διαφάνειας"/>
          <p:cNvSpPr>
            <a:spLocks noGrp="1"/>
          </p:cNvSpPr>
          <p:nvPr>
            <p:ph type="sldNum" sz="quarter" idx="10"/>
          </p:nvPr>
        </p:nvSpPr>
        <p:spPr/>
        <p:txBody>
          <a:bodyPr/>
          <a:lstStyle/>
          <a:p>
            <a:fld id="{DA5174BF-9613-4932-96B9-A629857634C5}" type="slidenum">
              <a:rPr lang="el-GR" smtClean="0"/>
              <a:pPr/>
              <a:t>31</a:t>
            </a:fld>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10" name="9 - Ορθογώνιο τρίγωνο"/>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8 - Τίτλος"/>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l-GR"/>
              <a:t>Kλικ για επεξεργασία του τίτλου</a:t>
            </a:r>
            <a:endParaRPr kumimoji="0" lang="en-US"/>
          </a:p>
        </p:txBody>
      </p:sp>
      <p:sp>
        <p:nvSpPr>
          <p:cNvPr id="17" name="16 - Υπότιτλος"/>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a:t>Κάντε κλικ για να επεξεργαστείτε τον υπότιτλο του υποδείγματος</a:t>
            </a:r>
            <a:endParaRPr kumimoji="0" lang="en-US"/>
          </a:p>
        </p:txBody>
      </p:sp>
      <p:grpSp>
        <p:nvGrpSpPr>
          <p:cNvPr id="2" name="1 - Ομάδα"/>
          <p:cNvGrpSpPr/>
          <p:nvPr/>
        </p:nvGrpSpPr>
        <p:grpSpPr>
          <a:xfrm>
            <a:off x="-3765" y="4953000"/>
            <a:ext cx="9147765" cy="1912088"/>
            <a:chOff x="-3765" y="4832896"/>
            <a:chExt cx="9147765" cy="2032192"/>
          </a:xfrm>
        </p:grpSpPr>
        <p:sp>
          <p:nvSpPr>
            <p:cNvPr id="7" name="6 - Ελεύθερη σχεδίαση"/>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7 - Ελεύθερη σχεδίαση"/>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 Ελεύθερη σχεδίαση"/>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11 - Ευθεία γραμμή σύνδεσης"/>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 Θέση ημερομηνίας"/>
          <p:cNvSpPr>
            <a:spLocks noGrp="1"/>
          </p:cNvSpPr>
          <p:nvPr>
            <p:ph type="dt" sz="half" idx="10"/>
          </p:nvPr>
        </p:nvSpPr>
        <p:spPr/>
        <p:txBody>
          <a:bodyPr/>
          <a:lstStyle>
            <a:lvl1pPr>
              <a:defRPr>
                <a:solidFill>
                  <a:srgbClr val="FFFFFF"/>
                </a:solidFill>
              </a:defRPr>
            </a:lvl1pPr>
            <a:extLst/>
          </a:lstStyle>
          <a:p>
            <a:fld id="{2B518DD2-8CFF-46D7-BF16-AA9E92562B38}" type="datetimeFigureOut">
              <a:rPr lang="el-GR" smtClean="0"/>
              <a:pPr/>
              <a:t>11/02/2024</a:t>
            </a:fld>
            <a:endParaRPr lang="el-GR" dirty="0"/>
          </a:p>
        </p:txBody>
      </p:sp>
      <p:sp>
        <p:nvSpPr>
          <p:cNvPr id="19" name="18 - Θέση υποσέλιδου"/>
          <p:cNvSpPr>
            <a:spLocks noGrp="1"/>
          </p:cNvSpPr>
          <p:nvPr>
            <p:ph type="ftr" sz="quarter" idx="11"/>
          </p:nvPr>
        </p:nvSpPr>
        <p:spPr/>
        <p:txBody>
          <a:bodyPr/>
          <a:lstStyle>
            <a:lvl1pPr>
              <a:defRPr>
                <a:solidFill>
                  <a:schemeClr val="accent1">
                    <a:tint val="20000"/>
                  </a:schemeClr>
                </a:solidFill>
              </a:defRPr>
            </a:lvl1pPr>
            <a:extLst/>
          </a:lstStyle>
          <a:p>
            <a:endParaRPr lang="el-GR" dirty="0"/>
          </a:p>
        </p:txBody>
      </p:sp>
      <p:sp>
        <p:nvSpPr>
          <p:cNvPr id="27" name="26 - Θέση αριθμού διαφάνειας"/>
          <p:cNvSpPr>
            <a:spLocks noGrp="1"/>
          </p:cNvSpPr>
          <p:nvPr>
            <p:ph type="sldNum" sz="quarter" idx="12"/>
          </p:nvPr>
        </p:nvSpPr>
        <p:spPr/>
        <p:txBody>
          <a:bodyPr/>
          <a:lstStyle>
            <a:lvl1pPr>
              <a:defRPr>
                <a:solidFill>
                  <a:srgbClr val="FFFFFF"/>
                </a:solidFill>
              </a:defRPr>
            </a:lvl1pPr>
            <a:extLst/>
          </a:lstStyle>
          <a:p>
            <a:fld id="{D6813FB7-C583-4AD8-8BD7-FCE625144F88}"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1481329"/>
            <a:ext cx="8229600" cy="4386071"/>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6152068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4768901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5417049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3546567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7" name="Date Placeholder 2"/>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3"/>
          <p:cNvSpPr>
            <a:spLocks noGrp="1"/>
          </p:cNvSpPr>
          <p:nvPr>
            <p:ph type="ftr" sz="quarter" idx="11"/>
          </p:nvPr>
        </p:nvSpPr>
        <p:spPr/>
        <p:txBody>
          <a:bodyPr/>
          <a:lstStyle/>
          <a:p>
            <a:endParaRPr lang="el-GR" dirty="0"/>
          </a:p>
        </p:txBody>
      </p:sp>
      <p:sp>
        <p:nvSpPr>
          <p:cNvPr id="6" name="Slide Number Placeholder 4"/>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2384389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2"/>
          <p:cNvSpPr>
            <a:spLocks noGrp="1"/>
          </p:cNvSpPr>
          <p:nvPr>
            <p:ph type="ftr" sz="quarter" idx="11"/>
          </p:nvPr>
        </p:nvSpPr>
        <p:spPr/>
        <p:txBody>
          <a:bodyPr/>
          <a:lstStyle/>
          <a:p>
            <a:endParaRPr lang="el-GR" dirty="0"/>
          </a:p>
        </p:txBody>
      </p:sp>
      <p:sp>
        <p:nvSpPr>
          <p:cNvPr id="6" name="Slide Number Placeholder 3"/>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3227481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l-GR"/>
              <a:t>Στυλ κύριου τίτλου</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7"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5"/>
          <p:cNvSpPr>
            <a:spLocks noGrp="1"/>
          </p:cNvSpPr>
          <p:nvPr>
            <p:ph type="ftr" sz="quarter" idx="11"/>
          </p:nvPr>
        </p:nvSpPr>
        <p:spPr/>
        <p:txBody>
          <a:bodyPr/>
          <a:lstStyle/>
          <a:p>
            <a:endParaRPr lang="el-GR" dirty="0"/>
          </a:p>
        </p:txBody>
      </p:sp>
      <p:sp>
        <p:nvSpPr>
          <p:cNvPr id="6" name="Slide Number Placeholder 6"/>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1847049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6174461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2017673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l-GR"/>
              <a:t>Στυλ κύριου τίτλου</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472879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844013" y="274640"/>
            <a:ext cx="1777470" cy="5592761"/>
          </a:xfrm>
        </p:spPr>
        <p:txBody>
          <a:bodyPr vert="eaVe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41"/>
            <a:ext cx="6324600" cy="5592760"/>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l-GR"/>
              <a:t>Στυλ κύριου τίτλου</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a:t>Επεξεργασία στυλ υποδείγματος κειμένου</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2419739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1214521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Στυλ κύριου τίτλου</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4"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5542283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Στυλ κύριου τίτλου</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4"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6136339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1262237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l-GR"/>
              <a:t>Στυλ κύριου τίτλου</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207053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15" name="14 - Στρογγυλεμένο ορθογώνιο"/>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Στρογγυλεμένο ορθογώνιο"/>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4 - Τίτλος"/>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l-GR"/>
              <a:t>Kλικ για επεξεργασία του τίτλου</a:t>
            </a:r>
            <a:endParaRPr kumimoji="0" lang="en-US"/>
          </a:p>
        </p:txBody>
      </p:sp>
      <p:sp>
        <p:nvSpPr>
          <p:cNvPr id="20" name="19 - Υπότιτλος"/>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a:t>Κάντε κλικ για να επεξεργαστείτε τον υπότιτλο του υποδείγματος</a:t>
            </a:r>
            <a:endParaRPr kumimoji="0" lang="en-US"/>
          </a:p>
        </p:txBody>
      </p:sp>
      <p:sp>
        <p:nvSpPr>
          <p:cNvPr id="19" name="18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11" name="10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502920" y="4983480"/>
            <a:ext cx="8183880" cy="1051560"/>
          </a:xfrm>
        </p:spPr>
        <p:txBody>
          <a:bodyPr/>
          <a:lstStyle/>
          <a:p>
            <a:r>
              <a:rPr kumimoji="0" lang="el-GR"/>
              <a:t>Kλικ για επεξεργασία του τίτλου</a:t>
            </a:r>
            <a:endParaRPr kumimoji="0" lang="en-US"/>
          </a:p>
        </p:txBody>
      </p:sp>
      <p:sp>
        <p:nvSpPr>
          <p:cNvPr id="3" name="2 - Θέση περιεχομένου"/>
          <p:cNvSpPr>
            <a:spLocks noGrp="1"/>
          </p:cNvSpPr>
          <p:nvPr>
            <p:ph idx="1"/>
          </p:nvPr>
        </p:nvSpPr>
        <p:spPr>
          <a:xfrm>
            <a:off x="502920" y="530352"/>
            <a:ext cx="8183880" cy="4187952"/>
          </a:xfrm>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14" name="13 - Στρογγυλεμένο ορθογώνιο"/>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Στρογγυλεμένο ορθογώνιο"/>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περιεχομένου"/>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περιεχομένου"/>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02920" y="4983480"/>
            <a:ext cx="8183880" cy="1051560"/>
          </a:xfrm>
        </p:spPr>
        <p:txBody>
          <a:bodyPr anchor="b"/>
          <a:lstStyle>
            <a:lvl1pPr>
              <a:defRPr b="1"/>
            </a:lvl1pPr>
            <a:extLst/>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a:t>Kλικ για επεξεργασία των στυλ του υποδείγματος</a:t>
            </a:r>
          </a:p>
        </p:txBody>
      </p:sp>
      <p:sp>
        <p:nvSpPr>
          <p:cNvPr id="4" name="3 - Θέση κειμένου"/>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a:t>Kλικ για επεξεργασία των στυλ του υποδείγματος</a:t>
            </a:r>
          </a:p>
        </p:txBody>
      </p:sp>
      <p:sp>
        <p:nvSpPr>
          <p:cNvPr id="5" name="4 - Θέση περιεχομένου"/>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6" name="5 - Θέση περιεχομένου"/>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7" name="6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7" name="6 - Στρογγυλεμένο ορθογώνιο"/>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l-GR"/>
              <a:t>Kλικ για επεξεργασία του τίτλου</a:t>
            </a:r>
            <a:endParaRPr kumimoji="0" lang="en-US"/>
          </a:p>
        </p:txBody>
      </p:sp>
      <p:sp>
        <p:nvSpPr>
          <p:cNvPr id="3" name="2 - Θέση κειμένου"/>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περιεχομένου"/>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
        <p:nvSpPr>
          <p:cNvPr id="7" name="6 - Τίτλος"/>
          <p:cNvSpPr>
            <a:spLocks noGrp="1"/>
          </p:cNvSpPr>
          <p:nvPr>
            <p:ph type="title"/>
          </p:nvPr>
        </p:nvSpPr>
        <p:spPr/>
        <p:txBody>
          <a:bodyPr rtlCol="0"/>
          <a:lstStyle/>
          <a:p>
            <a:r>
              <a:rPr kumimoji="0" lang="el-GR"/>
              <a:t>Kλικ για επεξεργασία του τίτλου</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5" name="14 - Στρογγυλεμένο ορθογώνιο"/>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Στρογγύλεμα μίας γωνίας ορθογωνίου"/>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l-GR"/>
              <a:t>Kλικ για επεξεργασία του τίτλου</a:t>
            </a:r>
            <a:endParaRPr kumimoji="0" lang="en-US"/>
          </a:p>
        </p:txBody>
      </p:sp>
      <p:sp>
        <p:nvSpPr>
          <p:cNvPr id="4" name="3 - Θέση κειμένου"/>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
        <p:nvSpPr>
          <p:cNvPr id="3" name="2 - Θέση εικόνας"/>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l-GR"/>
              <a:t>Κάντε κλικ στο εικονίδιο για να προσθέσετε μια εικόνα</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502920" y="4983480"/>
            <a:ext cx="8183880" cy="1051560"/>
          </a:xfrm>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502920" y="530352"/>
            <a:ext cx="8183880" cy="4187952"/>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533404"/>
            <a:ext cx="1981200" cy="5257799"/>
          </a:xfrm>
        </p:spPr>
        <p:txBody>
          <a:bodyPr vert="eaVe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533400" y="533402"/>
            <a:ext cx="5943600" cy="5257801"/>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l-GR"/>
              <a:t>Στυλ κύριου τίτλου</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113380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515504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l-GR"/>
              <a:t>Στυλ κύριου τίτλου</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894500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089065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633845" y="2507551"/>
            <a:ext cx="3867150" cy="3680525"/>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4629150" y="2507551"/>
            <a:ext cx="3886201" cy="3680525"/>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Date Placeholder 6"/>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D6813FB7-C583-4AD8-8BD7-FCE625144F88}" type="slidenum">
              <a:rPr lang="el-GR" smtClean="0"/>
              <a:pPr/>
              <a:t>‹#›</a:t>
            </a:fld>
            <a:endParaRPr lang="el-GR" dirty="0"/>
          </a:p>
        </p:txBody>
      </p:sp>
      <p:sp>
        <p:nvSpPr>
          <p:cNvPr id="10" name="Title 9"/>
          <p:cNvSpPr>
            <a:spLocks noGrp="1"/>
          </p:cNvSpPr>
          <p:nvPr>
            <p:ph type="title"/>
          </p:nvPr>
        </p:nvSpPr>
        <p:spPr/>
        <p:txBody>
          <a:bodyPr/>
          <a:lstStyle/>
          <a:p>
            <a:r>
              <a:rPr lang="el-GR"/>
              <a:t>Στυλ κύριου τίτλου</a:t>
            </a:r>
            <a:endParaRPr lang="en-US" dirty="0"/>
          </a:p>
        </p:txBody>
      </p:sp>
    </p:spTree>
    <p:extLst>
      <p:ext uri="{BB962C8B-B14F-4D97-AF65-F5344CB8AC3E}">
        <p14:creationId xmlns:p14="http://schemas.microsoft.com/office/powerpoint/2010/main" val="3008647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D6813FB7-C583-4AD8-8BD7-FCE625144F88}" type="slidenum">
              <a:rPr lang="el-GR" smtClean="0"/>
              <a:pPr/>
              <a:t>‹#›</a:t>
            </a:fld>
            <a:endParaRPr lang="el-GR" dirty="0"/>
          </a:p>
        </p:txBody>
      </p:sp>
      <p:sp>
        <p:nvSpPr>
          <p:cNvPr id="6" name="Title 5"/>
          <p:cNvSpPr>
            <a:spLocks noGrp="1"/>
          </p:cNvSpPr>
          <p:nvPr>
            <p:ph type="title"/>
          </p:nvPr>
        </p:nvSpPr>
        <p:spPr/>
        <p:txBody>
          <a:bodyPr/>
          <a:lstStyle/>
          <a:p>
            <a:r>
              <a:rPr lang="el-GR"/>
              <a:t>Στυλ κύριου τίτλου</a:t>
            </a:r>
            <a:endParaRPr lang="en-US"/>
          </a:p>
        </p:txBody>
      </p:sp>
    </p:spTree>
    <p:extLst>
      <p:ext uri="{BB962C8B-B14F-4D97-AF65-F5344CB8AC3E}">
        <p14:creationId xmlns:p14="http://schemas.microsoft.com/office/powerpoint/2010/main" val="3257370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19446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
        <p:nvSpPr>
          <p:cNvPr id="7" name="6 - Διάσημα"/>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7 - Διάσημα"/>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l-GR"/>
              <a:t>Στυλ κύριου τίτλου</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063294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l-GR"/>
              <a:t>Στυλ κύριου τίτλου</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4152571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083072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l-GR"/>
              <a:t>Στυλ κύριου τίτλου</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162614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l-GR"/>
              <a:t>Στυλ κύριου τίτλου</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6065417" y="5054602"/>
            <a:ext cx="673276" cy="279400"/>
          </a:xfrm>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a:xfrm>
            <a:off x="1921934" y="5054602"/>
            <a:ext cx="4064860" cy="279400"/>
          </a:xfrm>
        </p:spPr>
        <p:txBody>
          <a:bodyPr/>
          <a:lstStyle/>
          <a:p>
            <a:endParaRPr lang="el-GR" dirty="0"/>
          </a:p>
        </p:txBody>
      </p:sp>
      <p:sp>
        <p:nvSpPr>
          <p:cNvPr id="6" name="Slide Number Placeholder 5"/>
          <p:cNvSpPr>
            <a:spLocks noGrp="1"/>
          </p:cNvSpPr>
          <p:nvPr>
            <p:ph type="sldNum" sz="quarter" idx="12"/>
          </p:nvPr>
        </p:nvSpPr>
        <p:spPr>
          <a:xfrm>
            <a:off x="6817317" y="5054602"/>
            <a:ext cx="413483" cy="279400"/>
          </a:xfrm>
        </p:spPr>
        <p:txBody>
          <a:bodyPr/>
          <a:lstStyle/>
          <a:p>
            <a:fld id="{D6813FB7-C583-4AD8-8BD7-FCE625144F88}" type="slidenum">
              <a:rPr lang="el-GR" smtClean="0"/>
              <a:pPr/>
              <a:t>‹#›</a:t>
            </a:fld>
            <a:endParaRPr lang="el-GR"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3843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386839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2002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l-GR"/>
              <a:t>Στυλ κύριου τίτλου</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688217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D6813FB7-C583-4AD8-8BD7-FCE625144F88}" type="slidenum">
              <a:rPr lang="el-GR" smtClean="0"/>
              <a:pPr/>
              <a:t>‹#›</a:t>
            </a:fld>
            <a:endParaRPr lang="el-GR"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5259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D6813FB7-C583-4AD8-8BD7-FCE625144F88}" type="slidenum">
              <a:rPr lang="el-GR" smtClean="0"/>
              <a:pPr/>
              <a:t>‹#›</a:t>
            </a:fld>
            <a:endParaRPr lang="el-GR"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57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bg>
      <p:bgRef idx="1002">
        <a:schemeClr val="bg1"/>
      </p:bgRef>
    </p:bg>
    <p:spTree>
      <p:nvGrpSpPr>
        <p:cNvPr id="1" name=""/>
        <p:cNvGrpSpPr/>
        <p:nvPr/>
      </p:nvGrpSpPr>
      <p:grpSpPr>
        <a:xfrm>
          <a:off x="0" y="0"/>
          <a:ext cx="0" cy="0"/>
          <a:chOff x="0" y="0"/>
          <a:chExt cx="0" cy="0"/>
        </a:xfrm>
      </p:grpSpPr>
      <p:sp>
        <p:nvSpPr>
          <p:cNvPr id="3" name="2 - Θέση περιεχομένου"/>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περιεχομένου"/>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
        <p:nvSpPr>
          <p:cNvPr id="8" name="7 - Τίτλος"/>
          <p:cNvSpPr>
            <a:spLocks noGrp="1"/>
          </p:cNvSpPr>
          <p:nvPr>
            <p:ph type="title"/>
          </p:nvPr>
        </p:nvSpPr>
        <p:spPr/>
        <p:txBody>
          <a:bodyPr rtlCol="0"/>
          <a:lstStyle/>
          <a:p>
            <a:r>
              <a:rPr kumimoji="0" lang="el-GR"/>
              <a:t>Kλικ για επεξεργασία του τίτλου</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868760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l-GR"/>
              <a:t>Στυλ κύριου τίτλου</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D6813FB7-C583-4AD8-8BD7-FCE625144F88}" type="slidenum">
              <a:rPr lang="el-GR" smtClean="0"/>
              <a:pPr/>
              <a:t>‹#›</a:t>
            </a:fld>
            <a:endParaRPr lang="el-GR"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6715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l-GR"/>
              <a:t>Στυλ κύριου τίτλου</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504032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038034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l-GR"/>
              <a:t>Στυλ κύριου τίτλου</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8654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l-GR"/>
              <a:t>Στυλ κύριου τίτλου</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0269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l-GR"/>
              <a:t>Στυλ κύριου τίτλου</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022506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l-GR"/>
              <a:t>Στυλ κύριου τίτλου</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768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l-GR"/>
              <a:t>Στυλ κύριου τίτλου</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50857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l-GR"/>
              <a:t>Στυλ κύριου τίτλου</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9126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bg>
      <p:bgRef idx="1003">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8229600" cy="1143000"/>
          </a:xfrm>
        </p:spPr>
        <p:txBody>
          <a:bodyPr anchor="ctr"/>
          <a:lstStyle>
            <a:lvl1pPr>
              <a:defRPr/>
            </a:lvl1pPr>
            <a:extLst/>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a:t>Kλικ για επεξεργασία των στυλ του υποδείγματος</a:t>
            </a:r>
          </a:p>
        </p:txBody>
      </p:sp>
      <p:sp>
        <p:nvSpPr>
          <p:cNvPr id="4" name="3 - Θέση κειμένου"/>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a:t>Kλικ για επεξεργασία των στυλ του υποδείγματος</a:t>
            </a:r>
          </a:p>
        </p:txBody>
      </p:sp>
      <p:sp>
        <p:nvSpPr>
          <p:cNvPr id="5" name="4 - Θέση περιεχομένου"/>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6" name="5 - Θέση περιεχομένου"/>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7" name="6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8513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l-GR"/>
              <a:t>Στυλ κύριου τίτλου</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82290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l-GR"/>
              <a:t>Στυλ κύριου τίτλου</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782041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642329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5683970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Στυλ κύριου τίτλου</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905852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244022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798403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l-GR"/>
              <a:t>Στυλ κύριου τίτλου</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746906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39764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bg>
      <p:bgRef idx="1002">
        <a:schemeClr val="bg1"/>
      </p:bgRef>
    </p:bg>
    <p:spTree>
      <p:nvGrpSpPr>
        <p:cNvPr id="1" name=""/>
        <p:cNvGrpSpPr/>
        <p:nvPr/>
      </p:nvGrpSpPr>
      <p:grpSpPr>
        <a:xfrm>
          <a:off x="0" y="0"/>
          <a:ext cx="0" cy="0"/>
          <a:chOff x="0" y="0"/>
          <a:chExt cx="0" cy="0"/>
        </a:xfrm>
      </p:grpSpPr>
      <p:sp>
        <p:nvSpPr>
          <p:cNvPr id="3" name="2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
        <p:nvSpPr>
          <p:cNvPr id="6" name="5 - Τίτλος"/>
          <p:cNvSpPr>
            <a:spLocks noGrp="1"/>
          </p:cNvSpPr>
          <p:nvPr>
            <p:ph type="title"/>
          </p:nvPr>
        </p:nvSpPr>
        <p:spPr/>
        <p:txBody>
          <a:bodyPr rtlCol="0"/>
          <a:lstStyle/>
          <a:p>
            <a:r>
              <a:rPr kumimoji="0" lang="el-GR"/>
              <a:t>Kλικ για επεξεργασία του τίτλου</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0767139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6813FB7-C583-4AD8-8BD7-FCE625144F88}" type="slidenum">
              <a:rPr lang="el-GR" smtClean="0"/>
              <a:pPr/>
              <a:t>‹#›</a:t>
            </a:fld>
            <a:endParaRPr lang="el-GR"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828431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l-GR"/>
              <a:t>Στυλ κύριου τίτλου</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3032461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6813FB7-C583-4AD8-8BD7-FCE625144F88}" type="slidenum">
              <a:rPr lang="el-GR" smtClean="0"/>
              <a:pPr/>
              <a:t>‹#›</a:t>
            </a:fld>
            <a:endParaRPr lang="el-GR"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180374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5084989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6091613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l-GR"/>
              <a:t>Στυλ κύριου τίτλου</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0022872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l-GR"/>
              <a:t>Στυλ κύριου τίτλου</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873856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l-GR"/>
              <a:t>Στυλ κύριου τίτλου</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6976253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99564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0185376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Στυλ κύριου τίτλου</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9936560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8389244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7752371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l-GR"/>
              <a:t>Στυλ κύριου τίτλου</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7567877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2646732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0307766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6813FB7-C583-4AD8-8BD7-FCE625144F88}" type="slidenum">
              <a:rPr lang="el-GR" smtClean="0"/>
              <a:pPr/>
              <a:t>‹#›</a:t>
            </a:fld>
            <a:endParaRPr lang="el-GR"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57641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l-GR"/>
              <a:t>Στυλ κύριου τίτλου</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8261695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6813FB7-C583-4AD8-8BD7-FCE625144F88}" type="slidenum">
              <a:rPr lang="el-GR" smtClean="0"/>
              <a:pPr/>
              <a:t>‹#›</a:t>
            </a:fld>
            <a:endParaRPr lang="el-GR"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4493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3">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l-GR"/>
              <a:t>Kλικ για επεξεργασία του τίτλου</a:t>
            </a:r>
            <a:endParaRPr kumimoji="0" lang="en-US"/>
          </a:p>
        </p:txBody>
      </p:sp>
      <p:sp>
        <p:nvSpPr>
          <p:cNvPr id="3" name="2 - Θέση κειμένου"/>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l-GR"/>
              <a:t>Kλικ για επεξεργασία των στυλ του υποδείγματος</a:t>
            </a:r>
          </a:p>
        </p:txBody>
      </p:sp>
      <p:sp>
        <p:nvSpPr>
          <p:cNvPr id="4" name="3 - Θέση περιεχομένου"/>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a:xfrm>
            <a:off x="6727032" y="6407944"/>
            <a:ext cx="1920240" cy="365760"/>
          </a:xfrm>
        </p:spPr>
        <p:txBody>
          <a:bodyPr/>
          <a:lstStyle/>
          <a:p>
            <a:fld id="{2B518DD2-8CFF-46D7-BF16-AA9E92562B38}" type="datetimeFigureOut">
              <a:rPr lang="el-GR" smtClean="0"/>
              <a:pPr/>
              <a:t>11/02/2024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D6813FB7-C583-4AD8-8BD7-FCE625144F88}" type="slidenum">
              <a:rPr lang="el-GR" smtClean="0"/>
              <a:pPr/>
              <a:t>‹#›</a:t>
            </a:fld>
            <a:endParaRPr lang="el-GR" dirty="0"/>
          </a:p>
        </p:txBody>
      </p:sp>
    </p:spTree>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846737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422042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l-GR"/>
              <a:t>Στυλ κύριου τίτλου</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2344124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l-GR"/>
              <a:t>Στυλ κύριου τίτλου</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5401306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l-GR"/>
              <a:t>Στυλ κύριου τίτλου</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7481955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42003700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327058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Στυλ κύριου τίτλου</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280559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40384584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857870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2">
        <a:schemeClr val="bg1"/>
      </p:bgRef>
    </p:bg>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l-GR"/>
              <a:t>Kλικ για επεξεργασία των στυλ του υποδείγματος</a:t>
            </a:r>
          </a:p>
        </p:txBody>
      </p:sp>
      <p:sp>
        <p:nvSpPr>
          <p:cNvPr id="3" name="2 - Θέση εικόνας"/>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l-GR" dirty="0"/>
              <a:t>Κάντε κλικ στο εικονίδιο για να προσθέσετε μια εικόνα</a:t>
            </a:r>
            <a:endParaRPr kumimoji="0" lang="en-US" dirty="0"/>
          </a:p>
        </p:txBody>
      </p:sp>
      <p:sp>
        <p:nvSpPr>
          <p:cNvPr id="5" name="4 - Θέση ημερομηνίας"/>
          <p:cNvSpPr>
            <a:spLocks noGrp="1"/>
          </p:cNvSpPr>
          <p:nvPr>
            <p:ph type="dt" sz="half" idx="10"/>
          </p:nvPr>
        </p:nvSpPr>
        <p:spPr/>
        <p:txBody>
          <a:bodyPr/>
          <a:lstStyle>
            <a:lvl1pPr>
              <a:defRPr>
                <a:solidFill>
                  <a:schemeClr val="tx1"/>
                </a:solidFill>
              </a:defRPr>
            </a:lvl1pPr>
            <a:extLst/>
          </a:lstStyle>
          <a:p>
            <a:fld id="{2B518DD2-8CFF-46D7-BF16-AA9E92562B38}" type="datetimeFigureOut">
              <a:rPr lang="el-GR" smtClean="0"/>
              <a:pPr/>
              <a:t>11/02/2024</a:t>
            </a:fld>
            <a:endParaRPr lang="el-GR" dirty="0"/>
          </a:p>
        </p:txBody>
      </p:sp>
      <p:sp>
        <p:nvSpPr>
          <p:cNvPr id="6" name="5 - Θέση υποσέλιδου"/>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l-GR" dirty="0"/>
          </a:p>
        </p:txBody>
      </p:sp>
      <p:sp>
        <p:nvSpPr>
          <p:cNvPr id="7" name="6 - Θέση αριθμού διαφάνειας"/>
          <p:cNvSpPr>
            <a:spLocks noGrp="1"/>
          </p:cNvSpPr>
          <p:nvPr>
            <p:ph type="sldNum" sz="quarter" idx="12"/>
          </p:nvPr>
        </p:nvSpPr>
        <p:spPr/>
        <p:txBody>
          <a:bodyPr/>
          <a:lstStyle>
            <a:lvl1pPr>
              <a:defRPr>
                <a:solidFill>
                  <a:schemeClr val="tx1"/>
                </a:solidFill>
              </a:defRPr>
            </a:lvl1pPr>
            <a:extLst/>
          </a:lstStyle>
          <a:p>
            <a:fld id="{D6813FB7-C583-4AD8-8BD7-FCE625144F88}" type="slidenum">
              <a:rPr lang="el-GR" smtClean="0"/>
              <a:pPr/>
              <a:t>‹#›</a:t>
            </a:fld>
            <a:endParaRPr lang="el-GR" dirty="0"/>
          </a:p>
        </p:txBody>
      </p:sp>
      <p:sp>
        <p:nvSpPr>
          <p:cNvPr id="2" name="1 - Τίτλος"/>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l-GR"/>
              <a:t>Kλικ για επεξεργασία του τίτλου</a:t>
            </a:r>
            <a:endParaRPr kumimoji="0" lang="en-US"/>
          </a:p>
        </p:txBody>
      </p:sp>
      <p:sp>
        <p:nvSpPr>
          <p:cNvPr id="8" name="7 - Ελεύθερη σχεδίαση"/>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 Ελεύθερη σχεδίαση"/>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9 - Ορθογώνιο τρίγωνο"/>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10 - Ευθεία γραμμή σύνδεσης"/>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 Διάσημα"/>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12 - Διάσημα"/>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l-GR"/>
              <a:t>Στυλ κύριου τίτλου</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8291483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939830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7690641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6813FB7-C583-4AD8-8BD7-FCE625144F88}" type="slidenum">
              <a:rPr lang="el-GR" smtClean="0"/>
              <a:pPr/>
              <a:t>‹#›</a:t>
            </a:fld>
            <a:endParaRPr lang="el-GR"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824541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l-GR"/>
              <a:t>Στυλ κύριου τίτλου</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3172603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6813FB7-C583-4AD8-8BD7-FCE625144F88}" type="slidenum">
              <a:rPr lang="el-GR" smtClean="0"/>
              <a:pPr/>
              <a:t>‹#›</a:t>
            </a:fld>
            <a:endParaRPr lang="el-GR"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9110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0997982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7056395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l-GR"/>
              <a:t>Στυλ κύριου τίτλου</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15723493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l-GR"/>
              <a:t>Στυλ κύριου τίτλου</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013021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6.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5.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6.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theme" Target="../theme/theme8.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 Ελεύθερη σχεδίαση"/>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11 - Ελεύθερη σχεδίαση"/>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13 - Ορθογώνιο τρίγωνο"/>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14 - Ευθεία γραμμή σύνδεσης"/>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 Θέση τίτλου"/>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l-GR"/>
              <a:t>Kλικ για επεξεργασία του τίτλου</a:t>
            </a:r>
            <a:endParaRPr kumimoji="0" lang="en-US"/>
          </a:p>
        </p:txBody>
      </p:sp>
      <p:sp>
        <p:nvSpPr>
          <p:cNvPr id="30" name="29 - Θέση κειμένου"/>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0" name="9 - Θέση ημερομηνίας"/>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2B518DD2-8CFF-46D7-BF16-AA9E92562B38}" type="datetimeFigureOut">
              <a:rPr lang="el-GR" smtClean="0"/>
              <a:pPr/>
              <a:t>11/02/2024</a:t>
            </a:fld>
            <a:endParaRPr lang="el-GR" dirty="0"/>
          </a:p>
        </p:txBody>
      </p:sp>
      <p:sp>
        <p:nvSpPr>
          <p:cNvPr id="22" name="21 - Θέση υποσέλιδου"/>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l-GR" dirty="0"/>
          </a:p>
        </p:txBody>
      </p:sp>
      <p:sp>
        <p:nvSpPr>
          <p:cNvPr id="18" name="17 - Θέση αριθμού διαφάνειας"/>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6813FB7-C583-4AD8-8BD7-FCE625144F88}"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 Στρογγυλεμένο ορθογώνιο"/>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Στρογγυλεμένο ορθογώνιο"/>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Θέση τίτλου"/>
          <p:cNvSpPr>
            <a:spLocks noGrp="1"/>
          </p:cNvSpPr>
          <p:nvPr>
            <p:ph type="title"/>
          </p:nvPr>
        </p:nvSpPr>
        <p:spPr>
          <a:xfrm>
            <a:off x="502920" y="4985590"/>
            <a:ext cx="8183880" cy="1051560"/>
          </a:xfrm>
          <a:prstGeom prst="rect">
            <a:avLst/>
          </a:prstGeom>
        </p:spPr>
        <p:txBody>
          <a:bodyPr vert="horz" anchor="b">
            <a:normAutofit/>
          </a:bodyPr>
          <a:lstStyle/>
          <a:p>
            <a:r>
              <a:rPr kumimoji="0" lang="el-GR"/>
              <a:t>Kλικ για επεξεργασία του τίτλου</a:t>
            </a:r>
            <a:endParaRPr kumimoji="0" lang="en-US"/>
          </a:p>
        </p:txBody>
      </p:sp>
      <p:sp>
        <p:nvSpPr>
          <p:cNvPr id="4" name="3 - Θέση κειμένου"/>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25" name="24 - Θέση ημερομηνίας"/>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2B518DD2-8CFF-46D7-BF16-AA9E92562B38}" type="datetimeFigureOut">
              <a:rPr lang="el-GR" smtClean="0"/>
              <a:pPr/>
              <a:t>11/02/2024</a:t>
            </a:fld>
            <a:endParaRPr lang="el-GR" dirty="0"/>
          </a:p>
        </p:txBody>
      </p:sp>
      <p:sp>
        <p:nvSpPr>
          <p:cNvPr id="18" name="17 - Θέση υποσέλιδου"/>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l-GR" dirty="0"/>
          </a:p>
        </p:txBody>
      </p:sp>
      <p:sp>
        <p:nvSpPr>
          <p:cNvPr id="5" name="4 - Θέση αριθμού διαφάνειας"/>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D6813FB7-C583-4AD8-8BD7-FCE625144F88}"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l-GR"/>
              <a:t>Στυλ κύριου τίτλου</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l-GR" dirty="0"/>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95744671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l-GR"/>
              <a:t>Στυλ κύριου τίτλου</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l-GR"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218464173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l-GR"/>
              <a:t>Στυλ κύριου τίτλου</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53301522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l-GR"/>
              <a:t>Στυλ κύριου τίτλου</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77457962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l-GR"/>
              <a:t>Στυλ κύριου τίτλου</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07904887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l-GR"/>
              <a:t>Στυλ κύριου τίτλου</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B518DD2-8CFF-46D7-BF16-AA9E92562B38}" type="datetimeFigureOut">
              <a:rPr lang="el-GR" smtClean="0"/>
              <a:pPr/>
              <a:t>11/02/2024</a:t>
            </a:fld>
            <a:endParaRPr lang="el-GR"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l-GR"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6813FB7-C583-4AD8-8BD7-FCE625144F88}" type="slidenum">
              <a:rPr lang="el-GR" smtClean="0"/>
              <a:pPr/>
              <a:t>‹#›</a:t>
            </a:fld>
            <a:endParaRPr lang="el-GR" dirty="0"/>
          </a:p>
        </p:txBody>
      </p:sp>
    </p:spTree>
    <p:extLst>
      <p:ext uri="{BB962C8B-B14F-4D97-AF65-F5344CB8AC3E}">
        <p14:creationId xmlns:p14="http://schemas.microsoft.com/office/powerpoint/2010/main" val="364360728"/>
      </p:ext>
    </p:extLst>
  </p:cSld>
  <p:clrMap bg1="dk1" tx1="lt1" bg2="dk2"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0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0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87.pn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35.xml"/><Relationship Id="rId5" Type="http://schemas.openxmlformats.org/officeDocument/2006/relationships/image" Target="../media/image95.jpg"/><Relationship Id="rId4" Type="http://schemas.openxmlformats.org/officeDocument/2006/relationships/image" Target="../media/image94.jpg"/></Relationships>
</file>

<file path=ppt/slides/_rels/slide11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3.png"/><Relationship Id="rId4" Type="http://schemas.openxmlformats.org/officeDocument/2006/relationships/oleObject" Target="../embeddings/oleObject1.bin"/></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3.png"/><Relationship Id="rId4" Type="http://schemas.openxmlformats.org/officeDocument/2006/relationships/oleObject" Target="../embeddings/oleObject2.bin"/></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1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5.jpeg"/><Relationship Id="rId7" Type="http://schemas.openxmlformats.org/officeDocument/2006/relationships/image" Target="../media/image12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2.xml"/><Relationship Id="rId4" Type="http://schemas.openxmlformats.org/officeDocument/2006/relationships/image" Target="../media/image127.jpg"/></Relationships>
</file>

<file path=ppt/slides/_rels/slide148.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2.xml"/><Relationship Id="rId6" Type="http://schemas.openxmlformats.org/officeDocument/2006/relationships/image" Target="../media/image132.jpg"/><Relationship Id="rId5" Type="http://schemas.openxmlformats.org/officeDocument/2006/relationships/image" Target="../media/image131.jpg"/><Relationship Id="rId4" Type="http://schemas.openxmlformats.org/officeDocument/2006/relationships/image" Target="../media/image130.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50.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156.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52.xml"/></Relationships>
</file>

<file path=ppt/slides/_rels/slide1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84.xml"/></Relationships>
</file>

<file path=ppt/slides/_rels/slide16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9.jpeg"/><Relationship Id="rId1" Type="http://schemas.openxmlformats.org/officeDocument/2006/relationships/slideLayout" Target="../slideLayouts/slideLayout52.xml"/><Relationship Id="rId4" Type="http://schemas.openxmlformats.org/officeDocument/2006/relationships/image" Target="../media/image146.jpeg"/></Relationships>
</file>

<file path=ppt/slides/_rels/slide16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52.xml"/><Relationship Id="rId5" Type="http://schemas.openxmlformats.org/officeDocument/2006/relationships/image" Target="../media/image18.jpg"/><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79.jpe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80.png"/><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85786" y="1000108"/>
            <a:ext cx="8072494" cy="1357322"/>
          </a:xfrm>
        </p:spPr>
        <p:txBody>
          <a:bodyPr>
            <a:normAutofit fontScale="90000"/>
          </a:bodyPr>
          <a:lstStyle/>
          <a:p>
            <a:r>
              <a:rPr lang="el-GR" sz="2700" dirty="0">
                <a:solidFill>
                  <a:srgbClr val="FF0000"/>
                </a:solidFill>
                <a:latin typeface="Comic Sans MS" pitchFamily="66" charset="0"/>
              </a:rPr>
              <a:t/>
            </a:r>
            <a:br>
              <a:rPr lang="el-GR" sz="2700" dirty="0">
                <a:solidFill>
                  <a:srgbClr val="FF0000"/>
                </a:solidFill>
                <a:latin typeface="Comic Sans MS" pitchFamily="66" charset="0"/>
              </a:rPr>
            </a:br>
            <a:r>
              <a:rPr lang="el-GR" sz="3100" dirty="0">
                <a:solidFill>
                  <a:srgbClr val="FF0000"/>
                </a:solidFill>
                <a:latin typeface="Comic Sans MS" pitchFamily="66" charset="0"/>
              </a:rPr>
              <a:t>ΔΙΑΒΗΤΙΚΟ ΠΟΔΙ</a:t>
            </a:r>
            <a:br>
              <a:rPr lang="el-GR" sz="3100" dirty="0">
                <a:solidFill>
                  <a:srgbClr val="FF0000"/>
                </a:solidFill>
                <a:latin typeface="Comic Sans MS" pitchFamily="66" charset="0"/>
              </a:rPr>
            </a:br>
            <a:r>
              <a:rPr lang="el-GR" sz="3100" dirty="0">
                <a:solidFill>
                  <a:srgbClr val="FF0000"/>
                </a:solidFill>
                <a:latin typeface="Comic Sans MS" pitchFamily="66" charset="0"/>
              </a:rPr>
              <a:t> Σύγχρονη Διεπιστημονική Προσέγγιση– </a:t>
            </a:r>
            <a:br>
              <a:rPr lang="el-GR" sz="3100" dirty="0">
                <a:solidFill>
                  <a:srgbClr val="FF0000"/>
                </a:solidFill>
                <a:latin typeface="Comic Sans MS" pitchFamily="66" charset="0"/>
              </a:rPr>
            </a:br>
            <a:r>
              <a:rPr lang="el-GR" sz="3100" dirty="0">
                <a:solidFill>
                  <a:srgbClr val="FF0000"/>
                </a:solidFill>
                <a:latin typeface="Comic Sans MS" pitchFamily="66" charset="0"/>
              </a:rPr>
              <a:t>Από την Εκτίμηση στη Θεραπεία </a:t>
            </a:r>
          </a:p>
        </p:txBody>
      </p:sp>
      <p:sp>
        <p:nvSpPr>
          <p:cNvPr id="3" name="2 - Υπότιτλος"/>
          <p:cNvSpPr>
            <a:spLocks noGrp="1"/>
          </p:cNvSpPr>
          <p:nvPr>
            <p:ph type="subTitle" idx="1"/>
          </p:nvPr>
        </p:nvSpPr>
        <p:spPr>
          <a:xfrm>
            <a:off x="1785918" y="4071942"/>
            <a:ext cx="6143668" cy="1285884"/>
          </a:xfrm>
        </p:spPr>
        <p:txBody>
          <a:bodyPr>
            <a:normAutofit/>
          </a:bodyPr>
          <a:lstStyle/>
          <a:p>
            <a:r>
              <a:rPr lang="el-GR" sz="2800" b="1" dirty="0">
                <a:solidFill>
                  <a:schemeClr val="tx1"/>
                </a:solidFill>
                <a:latin typeface="Comic Sans MS" pitchFamily="66" charset="0"/>
              </a:rPr>
              <a:t>ΧΡΗΣΤΟΣ  ΠΑΠΑΣΤΑΣΙΝΟΣ </a:t>
            </a:r>
          </a:p>
          <a:p>
            <a:r>
              <a:rPr lang="el-GR" sz="2800" b="1" dirty="0">
                <a:solidFill>
                  <a:schemeClr val="tx1"/>
                </a:solidFill>
                <a:latin typeface="Comic Sans MS" pitchFamily="66" charset="0"/>
              </a:rPr>
              <a:t>ΠΑΘΟΛΟΓΟΣ - ΔΙΑΒΗΤΟΛΟΓΟΣ </a:t>
            </a:r>
          </a:p>
        </p:txBody>
      </p:sp>
      <p:pic>
        <p:nvPicPr>
          <p:cNvPr id="1027" name="Picture 3" descr="C:\Users\Magdalini\Desktop\ΣΥΝΕΡΓΑΣΙΕΣ\συνεργασία με κΠαπαστασινό\ΔΙΑΒΗΤΙΚΟ ΠΟΔΙ  ΙΑΝΟΥΑΡΙΟΣ 2017\ελκη-στα-ποδια-featured.jpg"/>
          <p:cNvPicPr>
            <a:picLocks noChangeAspect="1" noChangeArrowheads="1"/>
          </p:cNvPicPr>
          <p:nvPr/>
        </p:nvPicPr>
        <p:blipFill>
          <a:blip r:embed="rId2" cstate="print"/>
          <a:srcRect/>
          <a:stretch>
            <a:fillRect/>
          </a:stretch>
        </p:blipFill>
        <p:spPr bwMode="auto">
          <a:xfrm>
            <a:off x="2357422" y="2428868"/>
            <a:ext cx="2857520" cy="1564923"/>
          </a:xfrm>
          <a:prstGeom prst="rect">
            <a:avLst/>
          </a:prstGeom>
          <a:noFill/>
        </p:spPr>
      </p:pic>
      <p:pic>
        <p:nvPicPr>
          <p:cNvPr id="11" name="Picture 5" descr="C:\Users\Magdalini\Desktop\ΣΥΝΕΡΓΑΣΙΕΣ\συνεργασία με κΠαπαστασινό\ΔΙΑΒΗΤΙΚΟ ΠΟΔΙ  ΙΑΝΟΥΑΡΙΟΣ 2017\LogoSillogou_Black.png"/>
          <p:cNvPicPr>
            <a:picLocks noChangeAspect="1" noChangeArrowheads="1"/>
          </p:cNvPicPr>
          <p:nvPr/>
        </p:nvPicPr>
        <p:blipFill>
          <a:blip r:embed="rId3"/>
          <a:srcRect/>
          <a:stretch>
            <a:fillRect/>
          </a:stretch>
        </p:blipFill>
        <p:spPr bwMode="auto">
          <a:xfrm>
            <a:off x="0" y="142852"/>
            <a:ext cx="1750231" cy="1500198"/>
          </a:xfrm>
          <a:prstGeom prst="rect">
            <a:avLst/>
          </a:prstGeom>
          <a:noFill/>
        </p:spPr>
      </p:pic>
      <p:sp>
        <p:nvSpPr>
          <p:cNvPr id="13" name="12 - TextBox"/>
          <p:cNvSpPr txBox="1"/>
          <p:nvPr/>
        </p:nvSpPr>
        <p:spPr>
          <a:xfrm>
            <a:off x="1714480" y="214290"/>
            <a:ext cx="7786742" cy="369332"/>
          </a:xfrm>
          <a:prstGeom prst="rect">
            <a:avLst/>
          </a:prstGeom>
          <a:noFill/>
        </p:spPr>
        <p:txBody>
          <a:bodyPr wrap="square" rtlCol="0">
            <a:spAutoFit/>
          </a:bodyPr>
          <a:lstStyle/>
          <a:p>
            <a:r>
              <a:rPr lang="el-GR" b="1" dirty="0">
                <a:solidFill>
                  <a:srgbClr val="002060"/>
                </a:solidFill>
                <a:latin typeface="Comic Sans MS" pitchFamily="66" charset="0"/>
              </a:rPr>
              <a:t>ΕΤΗΣΙΟ ΣΥΝΕΔΡΙΟ ΠΟΔΟΛΟΓΙΑΣ 18-19 ΦΕΒΡΟΥΑΡΙΟΥ 2017</a:t>
            </a:r>
          </a:p>
        </p:txBody>
      </p:sp>
      <p:pic>
        <p:nvPicPr>
          <p:cNvPr id="1030" name="Picture 6" descr="C:\Users\Magdalini\Desktop\ΣΥΝΕΡΓΑΣΙΕΣ\συνεργασία με κΠαπαστασινό\ΔΙΑΒΗΤΙΚΟ ΠΟΔΙ  ΙΑΝΟΥΑΡΙΟΣ 2017\lanes_1353582445_news.jpg"/>
          <p:cNvPicPr>
            <a:picLocks noChangeAspect="1" noChangeArrowheads="1"/>
          </p:cNvPicPr>
          <p:nvPr/>
        </p:nvPicPr>
        <p:blipFill>
          <a:blip r:embed="rId4"/>
          <a:srcRect/>
          <a:stretch>
            <a:fillRect/>
          </a:stretch>
        </p:blipFill>
        <p:spPr bwMode="auto">
          <a:xfrm>
            <a:off x="5857884" y="2500306"/>
            <a:ext cx="2932530" cy="1500198"/>
          </a:xfrm>
          <a:prstGeom prst="rect">
            <a:avLst/>
          </a:prstGeom>
          <a:noFill/>
        </p:spPr>
      </p:pic>
      <p:sp>
        <p:nvSpPr>
          <p:cNvPr id="16" name="15 - Ορθογώνιο"/>
          <p:cNvSpPr/>
          <p:nvPr/>
        </p:nvSpPr>
        <p:spPr>
          <a:xfrm>
            <a:off x="0" y="5357826"/>
            <a:ext cx="4429124" cy="1338828"/>
          </a:xfrm>
          <a:prstGeom prst="rect">
            <a:avLst/>
          </a:prstGeom>
        </p:spPr>
        <p:txBody>
          <a:bodyPr wrap="square">
            <a:spAutoFit/>
          </a:bodyPr>
          <a:lstStyle/>
          <a:p>
            <a:pPr>
              <a:lnSpc>
                <a:spcPct val="150000"/>
              </a:lnSpc>
            </a:pPr>
            <a:r>
              <a:rPr lang="el-GR" b="1" dirty="0">
                <a:solidFill>
                  <a:srgbClr val="C00000"/>
                </a:solidFill>
                <a:latin typeface="Comic Sans MS" pitchFamily="66" charset="0"/>
              </a:rPr>
              <a:t>Γ.ΖΩΓΡΑΦΟΥ 6, ΖΩΓΡΑΦΟΥ                       </a:t>
            </a:r>
          </a:p>
          <a:p>
            <a:pPr>
              <a:lnSpc>
                <a:spcPct val="150000"/>
              </a:lnSpc>
            </a:pPr>
            <a:r>
              <a:rPr lang="el-GR" b="1" dirty="0">
                <a:solidFill>
                  <a:srgbClr val="C00000"/>
                </a:solidFill>
                <a:latin typeface="Comic Sans MS" pitchFamily="66" charset="0"/>
              </a:rPr>
              <a:t>ΠΛΑΤΕΙΑ ΓΑΡΔΕΝΙΑΣ</a:t>
            </a:r>
            <a:endParaRPr lang="en-US" b="1" dirty="0">
              <a:solidFill>
                <a:srgbClr val="C00000"/>
              </a:solidFill>
              <a:latin typeface="Comic Sans MS" pitchFamily="66" charset="0"/>
            </a:endParaRPr>
          </a:p>
          <a:p>
            <a:pPr>
              <a:lnSpc>
                <a:spcPct val="150000"/>
              </a:lnSpc>
            </a:pPr>
            <a:r>
              <a:rPr lang="en-US" b="1" dirty="0">
                <a:solidFill>
                  <a:srgbClr val="002060"/>
                </a:solidFill>
                <a:latin typeface="Comic Sans MS" pitchFamily="66" charset="0"/>
              </a:rPr>
              <a:t>EMAIL</a:t>
            </a:r>
            <a:r>
              <a:rPr lang="en-US" b="1" dirty="0">
                <a:solidFill>
                  <a:srgbClr val="C00000"/>
                </a:solidFill>
                <a:latin typeface="Comic Sans MS" pitchFamily="66" charset="0"/>
              </a:rPr>
              <a:t>: papastasinos@yahoo.com </a:t>
            </a:r>
            <a:endParaRPr lang="el-GR" b="1" dirty="0">
              <a:solidFill>
                <a:srgbClr val="C00000"/>
              </a:solidFill>
              <a:latin typeface="Comic Sans MS" pitchFamily="66" charset="0"/>
            </a:endParaRPr>
          </a:p>
        </p:txBody>
      </p:sp>
      <p:sp>
        <p:nvSpPr>
          <p:cNvPr id="9" name="8 - TextBox"/>
          <p:cNvSpPr txBox="1"/>
          <p:nvPr/>
        </p:nvSpPr>
        <p:spPr>
          <a:xfrm>
            <a:off x="4429124" y="5929330"/>
            <a:ext cx="4714876" cy="646331"/>
          </a:xfrm>
          <a:prstGeom prst="rect">
            <a:avLst/>
          </a:prstGeom>
          <a:noFill/>
        </p:spPr>
        <p:txBody>
          <a:bodyPr wrap="square" rtlCol="0">
            <a:spAutoFit/>
          </a:bodyPr>
          <a:lstStyle/>
          <a:p>
            <a:r>
              <a:rPr lang="en-US" b="1" dirty="0">
                <a:solidFill>
                  <a:srgbClr val="002060"/>
                </a:solidFill>
                <a:latin typeface="Comic Sans MS" pitchFamily="66" charset="0"/>
              </a:rPr>
              <a:t>T</a:t>
            </a:r>
            <a:r>
              <a:rPr lang="el-GR" b="1" dirty="0">
                <a:solidFill>
                  <a:srgbClr val="002060"/>
                </a:solidFill>
                <a:latin typeface="Comic Sans MS" pitchFamily="66" charset="0"/>
              </a:rPr>
              <a:t>ηλ. επικοινωνίας</a:t>
            </a:r>
            <a:r>
              <a:rPr lang="en-US" dirty="0">
                <a:solidFill>
                  <a:srgbClr val="002060"/>
                </a:solidFill>
                <a:latin typeface="Comic Sans MS" pitchFamily="66" charset="0"/>
              </a:rPr>
              <a:t>:</a:t>
            </a:r>
            <a:r>
              <a:rPr lang="el-GR" dirty="0">
                <a:solidFill>
                  <a:srgbClr val="002060"/>
                </a:solidFill>
                <a:latin typeface="Comic Sans MS" pitchFamily="66" charset="0"/>
              </a:rPr>
              <a:t>  </a:t>
            </a:r>
            <a:r>
              <a:rPr lang="el-GR" b="1" dirty="0">
                <a:solidFill>
                  <a:srgbClr val="C00000"/>
                </a:solidFill>
                <a:latin typeface="Comic Sans MS" pitchFamily="66" charset="0"/>
              </a:rPr>
              <a:t>210-7752122</a:t>
            </a:r>
          </a:p>
          <a:p>
            <a:r>
              <a:rPr lang="en-US" b="1" dirty="0">
                <a:solidFill>
                  <a:srgbClr val="C00000"/>
                </a:solidFill>
                <a:latin typeface="Comic Sans MS" pitchFamily="66" charset="0"/>
              </a:rPr>
              <a:t> </a:t>
            </a:r>
            <a:r>
              <a:rPr lang="el-GR" b="1" dirty="0">
                <a:solidFill>
                  <a:srgbClr val="C00000"/>
                </a:solidFill>
                <a:latin typeface="Comic Sans MS" pitchFamily="66" charset="0"/>
              </a:rPr>
              <a:t>                     6974113779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274638"/>
            <a:ext cx="5944413" cy="6241105"/>
          </a:xfrm>
        </p:spPr>
      </p:pic>
      <p:sp>
        <p:nvSpPr>
          <p:cNvPr id="3" name="Τίτλος 2"/>
          <p:cNvSpPr>
            <a:spLocks noGrp="1"/>
          </p:cNvSpPr>
          <p:nvPr>
            <p:ph type="title"/>
          </p:nvPr>
        </p:nvSpPr>
        <p:spPr/>
        <p:txBody>
          <a:bodyPr/>
          <a:lstStyle/>
          <a:p>
            <a:endParaRPr lang="el-GR"/>
          </a:p>
        </p:txBody>
      </p:sp>
      <p:sp>
        <p:nvSpPr>
          <p:cNvPr id="2" name="Ορθογώνιο 1"/>
          <p:cNvSpPr/>
          <p:nvPr/>
        </p:nvSpPr>
        <p:spPr>
          <a:xfrm>
            <a:off x="1331640" y="6021288"/>
            <a:ext cx="2436912" cy="55436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sp>
        <p:nvSpPr>
          <p:cNvPr id="5" name="Ορθογώνιο 4"/>
          <p:cNvSpPr/>
          <p:nvPr/>
        </p:nvSpPr>
        <p:spPr>
          <a:xfrm>
            <a:off x="2267744" y="5877272"/>
            <a:ext cx="1500808" cy="2880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sp>
        <p:nvSpPr>
          <p:cNvPr id="6" name="Ορθογώνιο τρίγωνο 5"/>
          <p:cNvSpPr/>
          <p:nvPr/>
        </p:nvSpPr>
        <p:spPr>
          <a:xfrm>
            <a:off x="0" y="5733256"/>
            <a:ext cx="4067944" cy="1124743"/>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472487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642974" y="79404"/>
          <a:ext cx="10287072" cy="6135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357158" y="285729"/>
            <a:ext cx="8215370" cy="461665"/>
          </a:xfrm>
          <a:prstGeom prst="rect">
            <a:avLst/>
          </a:prstGeom>
          <a:noFill/>
        </p:spPr>
        <p:txBody>
          <a:bodyPr wrap="square" rtlCol="0">
            <a:spAutoFit/>
          </a:bodyPr>
          <a:lstStyle/>
          <a:p>
            <a:r>
              <a:rPr lang="el-GR" sz="2400" b="1" dirty="0">
                <a:latin typeface="Comic Sans MS" pitchFamily="66" charset="0"/>
              </a:rPr>
              <a:t> Κατάλληλα καθημερινά υποδήματα  </a:t>
            </a:r>
          </a:p>
        </p:txBody>
      </p:sp>
      <p:sp>
        <p:nvSpPr>
          <p:cNvPr id="9" name="8 - TextBox"/>
          <p:cNvSpPr txBox="1"/>
          <p:nvPr/>
        </p:nvSpPr>
        <p:spPr>
          <a:xfrm>
            <a:off x="428596" y="1071546"/>
            <a:ext cx="8072494" cy="2308324"/>
          </a:xfrm>
          <a:prstGeom prst="rect">
            <a:avLst/>
          </a:prstGeom>
          <a:noFill/>
        </p:spPr>
        <p:txBody>
          <a:bodyPr wrap="square" rtlCol="0">
            <a:spAutoFit/>
          </a:bodyPr>
          <a:lstStyle/>
          <a:p>
            <a:pPr>
              <a:buFont typeface="Wingdings" pitchFamily="2" charset="2"/>
              <a:buChar char="q"/>
            </a:pPr>
            <a:r>
              <a:rPr lang="en-US" dirty="0">
                <a:latin typeface="Comic Sans MS" pitchFamily="66" charset="0"/>
              </a:rPr>
              <a:t>  </a:t>
            </a:r>
            <a:r>
              <a:rPr lang="el-GR" dirty="0">
                <a:latin typeface="Comic Sans MS" pitchFamily="66" charset="0"/>
              </a:rPr>
              <a:t>Τα ακατάλληλα υποδήματα είναι σημαντική αιτία εξέλκωσης</a:t>
            </a:r>
          </a:p>
          <a:p>
            <a:pPr>
              <a:buFont typeface="Wingdings" pitchFamily="2" charset="2"/>
              <a:buChar char="q"/>
            </a:pPr>
            <a:endParaRPr lang="el-GR" dirty="0">
              <a:latin typeface="Comic Sans MS" pitchFamily="66" charset="0"/>
            </a:endParaRPr>
          </a:p>
          <a:p>
            <a:pPr>
              <a:buFont typeface="Wingdings" pitchFamily="2" charset="2"/>
              <a:buChar char="q"/>
            </a:pPr>
            <a:r>
              <a:rPr lang="el-GR" dirty="0">
                <a:latin typeface="Comic Sans MS" pitchFamily="66" charset="0"/>
              </a:rPr>
              <a:t>  Οι ασθενείς με απώλεια της προστατευτικής αίσθησης θα πρέπει να έχουν πρόσβαση στα κατάλληλα υποδήματα χωρίς οικονομικούς περιορισμούς και θα πρέπει να ενθαρρύνονται για την καθημερινή χρήση σε εσωτερικούς και εξωτερικούς χώρους. </a:t>
            </a:r>
          </a:p>
          <a:p>
            <a:pPr>
              <a:buFont typeface="Wingdings" pitchFamily="2" charset="2"/>
              <a:buChar char="q"/>
            </a:pPr>
            <a:endParaRPr lang="el-GR" dirty="0">
              <a:latin typeface="Comic Sans MS" pitchFamily="66" charset="0"/>
            </a:endParaRPr>
          </a:p>
          <a:p>
            <a:endParaRPr lang="el-GR" dirty="0">
              <a:latin typeface="Comic Sans MS" pitchFamily="66"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357158" y="285729"/>
            <a:ext cx="8215370" cy="461665"/>
          </a:xfrm>
          <a:prstGeom prst="rect">
            <a:avLst/>
          </a:prstGeom>
          <a:noFill/>
        </p:spPr>
        <p:txBody>
          <a:bodyPr wrap="square" rtlCol="0">
            <a:spAutoFit/>
          </a:bodyPr>
          <a:lstStyle/>
          <a:p>
            <a:r>
              <a:rPr lang="el-GR" sz="2400" b="1" dirty="0">
                <a:latin typeface="Comic Sans MS" pitchFamily="66" charset="0"/>
              </a:rPr>
              <a:t>    Κατάλληλα καθημερινά υποδήματα  </a:t>
            </a:r>
          </a:p>
        </p:txBody>
      </p:sp>
      <p:sp>
        <p:nvSpPr>
          <p:cNvPr id="9" name="8 - TextBox"/>
          <p:cNvSpPr txBox="1"/>
          <p:nvPr/>
        </p:nvSpPr>
        <p:spPr>
          <a:xfrm>
            <a:off x="428596" y="928670"/>
            <a:ext cx="8072494" cy="2308324"/>
          </a:xfrm>
          <a:prstGeom prst="rect">
            <a:avLst/>
          </a:prstGeom>
          <a:noFill/>
        </p:spPr>
        <p:txBody>
          <a:bodyPr wrap="square" rtlCol="0">
            <a:spAutoFit/>
          </a:bodyPr>
          <a:lstStyle/>
          <a:p>
            <a:pPr>
              <a:buFont typeface="Wingdings" pitchFamily="2" charset="2"/>
              <a:buChar char="q"/>
            </a:pPr>
            <a:r>
              <a:rPr lang="en-US" dirty="0">
                <a:latin typeface="Comic Sans MS" pitchFamily="66" charset="0"/>
              </a:rPr>
              <a:t>  </a:t>
            </a:r>
            <a:r>
              <a:rPr lang="el-GR" dirty="0">
                <a:latin typeface="Comic Sans MS" pitchFamily="66" charset="0"/>
              </a:rPr>
              <a:t>Τα ακατάλληλα υποδήματα είναι σημαντική αιτία εξέλκωσης</a:t>
            </a:r>
          </a:p>
          <a:p>
            <a:pPr>
              <a:buFont typeface="Wingdings" pitchFamily="2" charset="2"/>
              <a:buChar char="q"/>
            </a:pPr>
            <a:endParaRPr lang="el-GR" dirty="0">
              <a:latin typeface="Comic Sans MS" pitchFamily="66" charset="0"/>
            </a:endParaRPr>
          </a:p>
          <a:p>
            <a:pPr>
              <a:buFont typeface="Wingdings" pitchFamily="2" charset="2"/>
              <a:buChar char="q"/>
            </a:pPr>
            <a:r>
              <a:rPr lang="el-GR" dirty="0">
                <a:latin typeface="Comic Sans MS" pitchFamily="66" charset="0"/>
              </a:rPr>
              <a:t>  Οι ασθενείς με απώλεια της προστατευτικής αίσθησης θα πρέπει να έχουν πρόσβαση στα κατάλληλα υποδήματα χωρίς οικονομικούς περιορισμούς και θα πρέπει να ενθαρρύνονται για την καθημερινή χρήση σε εσωτερικούς και εξωτερικούς χώρους. </a:t>
            </a:r>
          </a:p>
          <a:p>
            <a:pPr>
              <a:buFont typeface="Wingdings" pitchFamily="2" charset="2"/>
              <a:buChar char="q"/>
            </a:pPr>
            <a:endParaRPr lang="el-GR" dirty="0">
              <a:latin typeface="Comic Sans MS" pitchFamily="66" charset="0"/>
            </a:endParaRPr>
          </a:p>
          <a:p>
            <a:endParaRPr lang="el-GR" dirty="0">
              <a:latin typeface="Comic Sans MS" pitchFamily="66" charset="0"/>
            </a:endParaRPr>
          </a:p>
        </p:txBody>
      </p:sp>
      <p:graphicFrame>
        <p:nvGraphicFramePr>
          <p:cNvPr id="11" name="10 - Διάγραμμα"/>
          <p:cNvGraphicFramePr/>
          <p:nvPr/>
        </p:nvGraphicFramePr>
        <p:xfrm>
          <a:off x="0" y="2357430"/>
          <a:ext cx="9144000" cy="4143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4572000" y="4500570"/>
            <a:ext cx="3060456" cy="2357430"/>
          </a:xfrm>
          <a:prstGeom prst="rect">
            <a:avLst/>
          </a:prstGeom>
          <a:noFill/>
          <a:ln w="9525">
            <a:noFill/>
            <a:miter lim="800000"/>
            <a:headEnd/>
            <a:tailEnd/>
          </a:ln>
          <a:effectLst/>
        </p:spPr>
      </p:pic>
      <p:sp>
        <p:nvSpPr>
          <p:cNvPr id="2" name="1 - Θέση περιεχομένου"/>
          <p:cNvSpPr>
            <a:spLocks noGrp="1"/>
          </p:cNvSpPr>
          <p:nvPr>
            <p:ph idx="1"/>
          </p:nvPr>
        </p:nvSpPr>
        <p:spPr>
          <a:xfrm>
            <a:off x="214282" y="714356"/>
            <a:ext cx="8929718" cy="5857916"/>
          </a:xfrm>
        </p:spPr>
        <p:txBody>
          <a:bodyPr>
            <a:normAutofit fontScale="92500" lnSpcReduction="20000"/>
          </a:bodyPr>
          <a:lstStyle/>
          <a:p>
            <a:pPr>
              <a:buNone/>
            </a:pPr>
            <a:endParaRPr lang="el-GR" sz="2200" b="1" dirty="0">
              <a:solidFill>
                <a:srgbClr val="C00000"/>
              </a:solidFill>
              <a:latin typeface="Comic Sans MS" pitchFamily="66" charset="0"/>
            </a:endParaRPr>
          </a:p>
          <a:p>
            <a:pPr>
              <a:buNone/>
            </a:pPr>
            <a:r>
              <a:rPr lang="el-GR" sz="2200" b="1" u="sng" dirty="0">
                <a:solidFill>
                  <a:srgbClr val="C00000"/>
                </a:solidFill>
                <a:latin typeface="Comic Sans MS" pitchFamily="66" charset="0"/>
              </a:rPr>
              <a:t>Πρακτικές συμβουλές</a:t>
            </a:r>
          </a:p>
          <a:p>
            <a:pPr>
              <a:buNone/>
            </a:pPr>
            <a:endParaRPr lang="el-GR" sz="2000" dirty="0">
              <a:latin typeface="Comic Sans MS" pitchFamily="66" charset="0"/>
            </a:endParaRPr>
          </a:p>
          <a:p>
            <a:pPr>
              <a:buNone/>
            </a:pPr>
            <a:r>
              <a:rPr lang="el-GR" sz="2000" dirty="0">
                <a:latin typeface="Comic Sans MS" pitchFamily="66" charset="0"/>
              </a:rPr>
              <a:t>     Το παπούτσι δεν πρέπει να είναι πολύ στενό ή πολύ μεγάλο</a:t>
            </a:r>
          </a:p>
          <a:p>
            <a:pPr>
              <a:buNone/>
            </a:pPr>
            <a:r>
              <a:rPr lang="el-GR" sz="2000" dirty="0">
                <a:latin typeface="Comic Sans MS" pitchFamily="66" charset="0"/>
              </a:rPr>
              <a:t>     Το εσωτερικό του υποδήματος θα πρέπει να είναι 1-2 εκ.  </a:t>
            </a:r>
          </a:p>
          <a:p>
            <a:pPr>
              <a:buNone/>
            </a:pPr>
            <a:r>
              <a:rPr lang="el-GR" sz="2000" dirty="0">
                <a:latin typeface="Comic Sans MS" pitchFamily="66" charset="0"/>
              </a:rPr>
              <a:t>      μακρύτερο από το πόδι</a:t>
            </a:r>
          </a:p>
          <a:p>
            <a:pPr>
              <a:buNone/>
            </a:pPr>
            <a:r>
              <a:rPr lang="el-GR" sz="2000" dirty="0">
                <a:latin typeface="Comic Sans MS" pitchFamily="66" charset="0"/>
              </a:rPr>
              <a:t>     Το εσωτερικό πλάτος θα πρέπει να είναι ίσο με το πλάτος του    </a:t>
            </a:r>
          </a:p>
          <a:p>
            <a:pPr>
              <a:buNone/>
            </a:pPr>
            <a:r>
              <a:rPr lang="el-GR" sz="2000" dirty="0">
                <a:latin typeface="Comic Sans MS" pitchFamily="66" charset="0"/>
              </a:rPr>
              <a:t>      ποδιού στο ύψος των μετατάρσιων  φαλαγγικών αρθρώσεων και  </a:t>
            </a:r>
          </a:p>
          <a:p>
            <a:pPr>
              <a:buNone/>
            </a:pPr>
            <a:r>
              <a:rPr lang="el-GR" sz="2000" dirty="0">
                <a:latin typeface="Comic Sans MS" pitchFamily="66" charset="0"/>
              </a:rPr>
              <a:t>      το ύψος να αφήνει περιθώριο για τα δάκτυλα </a:t>
            </a:r>
          </a:p>
          <a:p>
            <a:pPr>
              <a:buNone/>
            </a:pPr>
            <a:r>
              <a:rPr lang="el-GR" sz="2000" dirty="0">
                <a:latin typeface="Comic Sans MS" pitchFamily="66" charset="0"/>
              </a:rPr>
              <a:t>      Η εφαρμογή πρέπει να αξιολογείται  ενώ ο ασθενής βρίσκεται σε    </a:t>
            </a:r>
          </a:p>
          <a:p>
            <a:pPr>
              <a:buNone/>
            </a:pPr>
            <a:r>
              <a:rPr lang="el-GR" sz="2000" dirty="0">
                <a:latin typeface="Comic Sans MS" pitchFamily="66" charset="0"/>
              </a:rPr>
              <a:t>      σε όρθια θέση, κατά προτίμηση στο τέλος της ημέρας</a:t>
            </a:r>
          </a:p>
          <a:p>
            <a:pPr>
              <a:buNone/>
            </a:pPr>
            <a:r>
              <a:rPr lang="el-GR" sz="2000" dirty="0">
                <a:latin typeface="Comic Sans MS" pitchFamily="66" charset="0"/>
              </a:rPr>
              <a:t>      Εάν υπάρχουν παραμορφώσεις ή σημεία παθολογικής φόρτισης ( υπεραιμία,</a:t>
            </a:r>
          </a:p>
          <a:p>
            <a:pPr>
              <a:buNone/>
            </a:pPr>
            <a:r>
              <a:rPr lang="el-GR" sz="2000" dirty="0">
                <a:latin typeface="Comic Sans MS" pitchFamily="66" charset="0"/>
              </a:rPr>
              <a:t>      κάλος, εξέλκωση) συμβουλευτική για ειδικά υποδήματα ( επενδύσεις και </a:t>
            </a:r>
          </a:p>
          <a:p>
            <a:pPr>
              <a:buNone/>
            </a:pPr>
            <a:r>
              <a:rPr lang="el-GR" sz="2000" dirty="0">
                <a:latin typeface="Comic Sans MS" pitchFamily="66" charset="0"/>
              </a:rPr>
              <a:t>      ορθώσεις) </a:t>
            </a:r>
          </a:p>
          <a:p>
            <a:pPr>
              <a:buNone/>
            </a:pPr>
            <a:r>
              <a:rPr lang="el-GR" sz="2000" dirty="0">
                <a:latin typeface="Comic Sans MS" pitchFamily="66" charset="0"/>
              </a:rPr>
              <a:t>       </a:t>
            </a:r>
          </a:p>
          <a:p>
            <a:pPr>
              <a:buNone/>
            </a:pPr>
            <a:endParaRPr lang="el-GR" sz="2000" dirty="0">
              <a:latin typeface="Comic Sans MS" pitchFamily="66" charset="0"/>
            </a:endParaRPr>
          </a:p>
          <a:p>
            <a:pPr>
              <a:buNone/>
            </a:pPr>
            <a:endParaRPr lang="el-GR" sz="2000" dirty="0">
              <a:latin typeface="Comic Sans MS" pitchFamily="66" charset="0"/>
            </a:endParaRPr>
          </a:p>
          <a:p>
            <a:pPr>
              <a:buNone/>
            </a:pPr>
            <a:r>
              <a:rPr lang="el-GR" sz="2000" dirty="0">
                <a:latin typeface="Comic Sans MS" pitchFamily="66" charset="0"/>
              </a:rPr>
              <a:t>     </a:t>
            </a:r>
          </a:p>
          <a:p>
            <a:pPr>
              <a:buNone/>
            </a:pPr>
            <a:r>
              <a:rPr lang="el-GR" sz="2000" dirty="0">
                <a:latin typeface="Comic Sans MS" pitchFamily="66" charset="0"/>
              </a:rPr>
              <a:t>      </a:t>
            </a:r>
          </a:p>
          <a:p>
            <a:pPr>
              <a:buNone/>
            </a:pPr>
            <a:endParaRPr lang="el-GR" sz="2000" dirty="0">
              <a:latin typeface="Comic Sans MS" pitchFamily="66" charset="0"/>
            </a:endParaRPr>
          </a:p>
        </p:txBody>
      </p:sp>
      <p:pic>
        <p:nvPicPr>
          <p:cNvPr id="4" name="Picture 4"/>
          <p:cNvPicPr>
            <a:picLocks noChangeAspect="1" noChangeArrowheads="1"/>
          </p:cNvPicPr>
          <p:nvPr/>
        </p:nvPicPr>
        <p:blipFill>
          <a:blip r:embed="rId3"/>
          <a:srcRect/>
          <a:stretch>
            <a:fillRect/>
          </a:stretch>
        </p:blipFill>
        <p:spPr bwMode="auto">
          <a:xfrm>
            <a:off x="6786546" y="4572008"/>
            <a:ext cx="2357454" cy="2084291"/>
          </a:xfrm>
          <a:prstGeom prst="rect">
            <a:avLst/>
          </a:prstGeom>
          <a:noFill/>
          <a:ln w="9525">
            <a:noFill/>
            <a:miter lim="800000"/>
            <a:headEnd/>
            <a:tailEnd/>
          </a:ln>
          <a:effectLst/>
        </p:spPr>
      </p:pic>
      <p:sp>
        <p:nvSpPr>
          <p:cNvPr id="7" name="6 - TextBox"/>
          <p:cNvSpPr txBox="1"/>
          <p:nvPr/>
        </p:nvSpPr>
        <p:spPr>
          <a:xfrm>
            <a:off x="357158" y="285729"/>
            <a:ext cx="8215370" cy="461665"/>
          </a:xfrm>
          <a:prstGeom prst="rect">
            <a:avLst/>
          </a:prstGeom>
          <a:noFill/>
        </p:spPr>
        <p:txBody>
          <a:bodyPr wrap="square" rtlCol="0">
            <a:spAutoFit/>
          </a:bodyPr>
          <a:lstStyle/>
          <a:p>
            <a:r>
              <a:rPr lang="el-GR" sz="2400" b="1" dirty="0">
                <a:latin typeface="Comic Sans MS" pitchFamily="66" charset="0"/>
              </a:rPr>
              <a:t>     Κατάλληλα καθημερινά υποδήματα  </a:t>
            </a:r>
          </a:p>
        </p:txBody>
      </p:sp>
      <p:sp>
        <p:nvSpPr>
          <p:cNvPr id="8" name="7 - Διάσημα"/>
          <p:cNvSpPr/>
          <p:nvPr/>
        </p:nvSpPr>
        <p:spPr>
          <a:xfrm>
            <a:off x="285720" y="1571612"/>
            <a:ext cx="357190" cy="214314"/>
          </a:xfrm>
          <a:prstGeom prst="chevron">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sp>
        <p:nvSpPr>
          <p:cNvPr id="9" name="8 - Διάσημα"/>
          <p:cNvSpPr/>
          <p:nvPr/>
        </p:nvSpPr>
        <p:spPr>
          <a:xfrm>
            <a:off x="285720" y="2000240"/>
            <a:ext cx="357190" cy="214314"/>
          </a:xfrm>
          <a:prstGeom prst="chevron">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sp>
        <p:nvSpPr>
          <p:cNvPr id="10" name="9 - Διάσημα"/>
          <p:cNvSpPr/>
          <p:nvPr/>
        </p:nvSpPr>
        <p:spPr>
          <a:xfrm>
            <a:off x="285720" y="2500306"/>
            <a:ext cx="357190" cy="214314"/>
          </a:xfrm>
          <a:prstGeom prst="chevron">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sp>
        <p:nvSpPr>
          <p:cNvPr id="11" name="10 - Διάσημα"/>
          <p:cNvSpPr/>
          <p:nvPr/>
        </p:nvSpPr>
        <p:spPr>
          <a:xfrm>
            <a:off x="357158" y="3286124"/>
            <a:ext cx="357190" cy="214314"/>
          </a:xfrm>
          <a:prstGeom prst="chevron">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sp>
        <p:nvSpPr>
          <p:cNvPr id="13" name="12 - Διάσημα"/>
          <p:cNvSpPr/>
          <p:nvPr/>
        </p:nvSpPr>
        <p:spPr>
          <a:xfrm>
            <a:off x="357158" y="3857628"/>
            <a:ext cx="357190" cy="214314"/>
          </a:xfrm>
          <a:prstGeom prst="chevron">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pic>
        <p:nvPicPr>
          <p:cNvPr id="12" name="Picture 13" descr="shoeissues"/>
          <p:cNvPicPr>
            <a:picLocks noChangeAspect="1" noChangeArrowheads="1"/>
          </p:cNvPicPr>
          <p:nvPr/>
        </p:nvPicPr>
        <p:blipFill>
          <a:blip r:embed="rId4">
            <a:clrChange>
              <a:clrFrom>
                <a:srgbClr val="FCFCFC"/>
              </a:clrFrom>
              <a:clrTo>
                <a:srgbClr val="FCFCFC">
                  <a:alpha val="0"/>
                </a:srgbClr>
              </a:clrTo>
            </a:clrChange>
          </a:blip>
          <a:srcRect/>
          <a:stretch>
            <a:fillRect/>
          </a:stretch>
        </p:blipFill>
        <p:spPr bwMode="auto">
          <a:xfrm>
            <a:off x="2428860" y="4500570"/>
            <a:ext cx="2109893" cy="1814508"/>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642918"/>
            <a:ext cx="9144000" cy="6215082"/>
          </a:xfrm>
        </p:spPr>
        <p:txBody>
          <a:bodyPr>
            <a:normAutofit lnSpcReduction="10000"/>
          </a:bodyPr>
          <a:lstStyle/>
          <a:p>
            <a:pPr>
              <a:buNone/>
            </a:pPr>
            <a:r>
              <a:rPr lang="en-US" sz="2000" b="1" dirty="0">
                <a:solidFill>
                  <a:srgbClr val="C00000"/>
                </a:solidFill>
                <a:latin typeface="Comic Sans MS" pitchFamily="66" charset="0"/>
              </a:rPr>
              <a:t> </a:t>
            </a:r>
            <a:r>
              <a:rPr lang="el-GR" sz="2000" b="1" dirty="0">
                <a:solidFill>
                  <a:srgbClr val="C00000"/>
                </a:solidFill>
                <a:latin typeface="Comic Sans MS" pitchFamily="66" charset="0"/>
              </a:rPr>
              <a:t>1.ΕΠΑΡΚΗΣ ΧΩΡΟΣ ΓΙΑ ΤΗΝ ΥΠΟΔΟΧΗ ΠΟΔΙΟΥ ΜΕ ΔΥΣΜΟΡΦΙΑ </a:t>
            </a:r>
          </a:p>
          <a:p>
            <a:r>
              <a:rPr lang="el-GR" sz="2100" dirty="0">
                <a:latin typeface="Comic Sans MS" pitchFamily="66" charset="0"/>
              </a:rPr>
              <a:t>το υπόδημα θα πρέπει να αγκαλιάζει τις παραμορφώσεις και όχι να τις περιορίζει</a:t>
            </a:r>
          </a:p>
          <a:p>
            <a:r>
              <a:rPr lang="el-GR" sz="2100" dirty="0">
                <a:latin typeface="Comic Sans MS" pitchFamily="66" charset="0"/>
              </a:rPr>
              <a:t>η επάνω επιφάνεια του υποδήματος πρέπει να έχει ειδική κατασκευή ώστε να ασκεί μηδενική πίεση στα δάκτυλα</a:t>
            </a:r>
          </a:p>
          <a:p>
            <a:r>
              <a:rPr lang="el-GR" sz="2100" dirty="0">
                <a:latin typeface="Comic Sans MS" pitchFamily="66" charset="0"/>
              </a:rPr>
              <a:t> το υπόδημα δεν πρέπει να έχει εσωτερικές ραφές ή επένδυση με αφρώδη διπλή φόδρα </a:t>
            </a:r>
          </a:p>
          <a:p>
            <a:pPr>
              <a:buNone/>
            </a:pPr>
            <a:endParaRPr lang="el-GR" sz="2000" dirty="0">
              <a:latin typeface="Comic Sans MS" pitchFamily="66" charset="0"/>
            </a:endParaRPr>
          </a:p>
          <a:p>
            <a:pPr>
              <a:buNone/>
            </a:pPr>
            <a:r>
              <a:rPr lang="en-US" sz="2000" b="1" dirty="0">
                <a:solidFill>
                  <a:srgbClr val="C00000"/>
                </a:solidFill>
                <a:latin typeface="Comic Sans MS" pitchFamily="66" charset="0"/>
              </a:rPr>
              <a:t> </a:t>
            </a:r>
            <a:r>
              <a:rPr lang="el-GR" sz="2000" b="1" dirty="0">
                <a:solidFill>
                  <a:srgbClr val="C00000"/>
                </a:solidFill>
                <a:latin typeface="Comic Sans MS" pitchFamily="66" charset="0"/>
              </a:rPr>
              <a:t>2. ΜΕΙΩΣΗ ΚΑΙ ΑΝΑΚΑΤΑΝΟΜΗ ΤΩΝ ΠΕΛΜΑΤΙΑΙΩΝ ΠΙΕΣΕΩΝ </a:t>
            </a:r>
          </a:p>
          <a:p>
            <a:pPr>
              <a:lnSpc>
                <a:spcPct val="110000"/>
              </a:lnSpc>
              <a:buFont typeface="Wingdings" pitchFamily="2" charset="2"/>
              <a:buChar char="Ø"/>
            </a:pPr>
            <a:r>
              <a:rPr lang="el-GR" sz="2000" dirty="0">
                <a:latin typeface="Comic Sans MS" pitchFamily="66" charset="0"/>
              </a:rPr>
              <a:t>σόλα άκαμπτη, αντικραδασμική, ανθεκτική  και ανασηκωμένη έτσι ώστε να μειώνονται οι πιέσεις στο πρόσθιο πόδι</a:t>
            </a:r>
          </a:p>
          <a:p>
            <a:pPr>
              <a:buNone/>
            </a:pPr>
            <a:endParaRPr lang="en-US" sz="2000" b="1" dirty="0">
              <a:solidFill>
                <a:srgbClr val="C00000"/>
              </a:solidFill>
              <a:latin typeface="Comic Sans MS" pitchFamily="66" charset="0"/>
            </a:endParaRPr>
          </a:p>
          <a:p>
            <a:pPr>
              <a:buNone/>
            </a:pPr>
            <a:r>
              <a:rPr lang="en-US" sz="2000" b="1" dirty="0">
                <a:solidFill>
                  <a:srgbClr val="C00000"/>
                </a:solidFill>
                <a:latin typeface="Comic Sans MS" pitchFamily="66" charset="0"/>
              </a:rPr>
              <a:t> </a:t>
            </a:r>
            <a:r>
              <a:rPr lang="el-GR" sz="2000" b="1" dirty="0">
                <a:solidFill>
                  <a:srgbClr val="C00000"/>
                </a:solidFill>
                <a:latin typeface="Comic Sans MS" pitchFamily="66" charset="0"/>
              </a:rPr>
              <a:t>3. ΕΠΑΡΚΕΣ ΒΑΘΟΣ </a:t>
            </a:r>
          </a:p>
          <a:p>
            <a:pPr>
              <a:buFont typeface="Wingdings" pitchFamily="2" charset="2"/>
              <a:buChar char="Ø"/>
            </a:pPr>
            <a:r>
              <a:rPr lang="el-GR" sz="2000" dirty="0">
                <a:latin typeface="Comic Sans MS" pitchFamily="66" charset="0"/>
              </a:rPr>
              <a:t>δυνατότητα προσθήκης 10</a:t>
            </a:r>
            <a:r>
              <a:rPr lang="en-US" sz="2000" dirty="0">
                <a:latin typeface="Comic Sans MS" pitchFamily="66" charset="0"/>
              </a:rPr>
              <a:t>mm </a:t>
            </a:r>
            <a:r>
              <a:rPr lang="el-GR" sz="2000" dirty="0">
                <a:latin typeface="Comic Sans MS" pitchFamily="66" charset="0"/>
              </a:rPr>
              <a:t>ένθετου πέλματος </a:t>
            </a:r>
          </a:p>
          <a:p>
            <a:pPr>
              <a:buNone/>
            </a:pPr>
            <a:endParaRPr lang="el-GR" sz="2000" dirty="0">
              <a:latin typeface="Comic Sans MS" pitchFamily="66" charset="0"/>
            </a:endParaRPr>
          </a:p>
          <a:p>
            <a:pPr>
              <a:buNone/>
            </a:pPr>
            <a:r>
              <a:rPr lang="en-US" sz="2000" b="1" dirty="0">
                <a:solidFill>
                  <a:srgbClr val="C00000"/>
                </a:solidFill>
                <a:latin typeface="Comic Sans MS" pitchFamily="66" charset="0"/>
              </a:rPr>
              <a:t> </a:t>
            </a:r>
            <a:r>
              <a:rPr lang="el-GR" sz="2000" b="1" dirty="0">
                <a:solidFill>
                  <a:srgbClr val="C00000"/>
                </a:solidFill>
                <a:latin typeface="Comic Sans MS" pitchFamily="66" charset="0"/>
              </a:rPr>
              <a:t>   4. ΤΡΟΠΟΠΟΙΗΣΗ ΜΗΧΑΝΙΚΗΣ ΒΑΔΙΣΗΣ </a:t>
            </a:r>
            <a:endParaRPr lang="el-GR" sz="2000" dirty="0">
              <a:latin typeface="Comic Sans MS" pitchFamily="66" charset="0"/>
            </a:endParaRPr>
          </a:p>
          <a:p>
            <a:pPr>
              <a:buNone/>
            </a:pPr>
            <a:r>
              <a:rPr lang="el-GR" sz="2000" dirty="0">
                <a:latin typeface="Comic Sans MS" pitchFamily="66" charset="0"/>
              </a:rPr>
              <a:t> </a:t>
            </a:r>
          </a:p>
          <a:p>
            <a:pPr>
              <a:buNone/>
            </a:pPr>
            <a:endParaRPr lang="el-GR" sz="2000" b="1" dirty="0">
              <a:solidFill>
                <a:srgbClr val="C00000"/>
              </a:solidFill>
              <a:latin typeface="Comic Sans MS" pitchFamily="66" charset="0"/>
            </a:endParaRPr>
          </a:p>
          <a:p>
            <a:pPr>
              <a:buNone/>
            </a:pPr>
            <a:endParaRPr lang="el-GR" sz="2000" b="1" dirty="0">
              <a:solidFill>
                <a:srgbClr val="C00000"/>
              </a:solidFill>
              <a:latin typeface="Comic Sans MS" pitchFamily="66" charset="0"/>
            </a:endParaRPr>
          </a:p>
        </p:txBody>
      </p:sp>
      <p:sp>
        <p:nvSpPr>
          <p:cNvPr id="3" name="2 - Τίτλος"/>
          <p:cNvSpPr>
            <a:spLocks noGrp="1"/>
          </p:cNvSpPr>
          <p:nvPr>
            <p:ph type="title"/>
          </p:nvPr>
        </p:nvSpPr>
        <p:spPr>
          <a:xfrm>
            <a:off x="914400" y="0"/>
            <a:ext cx="8229600" cy="571480"/>
          </a:xfrm>
        </p:spPr>
        <p:txBody>
          <a:bodyPr>
            <a:normAutofit/>
          </a:bodyPr>
          <a:lstStyle/>
          <a:p>
            <a:r>
              <a:rPr lang="en-US" sz="2400" u="sng" dirty="0">
                <a:solidFill>
                  <a:srgbClr val="002060"/>
                </a:solidFill>
                <a:latin typeface="Comic Sans MS" pitchFamily="66" charset="0"/>
              </a:rPr>
              <a:t>X</a:t>
            </a:r>
            <a:r>
              <a:rPr lang="el-GR" sz="2400" u="sng" dirty="0" err="1">
                <a:solidFill>
                  <a:srgbClr val="002060"/>
                </a:solidFill>
                <a:latin typeface="Comic Sans MS" pitchFamily="66" charset="0"/>
              </a:rPr>
              <a:t>αρακτηριστικά</a:t>
            </a:r>
            <a:r>
              <a:rPr lang="el-GR" sz="2400" u="sng" dirty="0">
                <a:solidFill>
                  <a:srgbClr val="002060"/>
                </a:solidFill>
                <a:latin typeface="Comic Sans MS" pitchFamily="66" charset="0"/>
              </a:rPr>
              <a:t> Θεραπευτικού Υποδήματος </a:t>
            </a:r>
          </a:p>
        </p:txBody>
      </p:sp>
      <p:pic>
        <p:nvPicPr>
          <p:cNvPr id="4" name="Content Placeholder 3" descr="12 - Protective accomodating footwear (1).jpg"/>
          <p:cNvPicPr>
            <a:picLocks noChangeAspect="1"/>
          </p:cNvPicPr>
          <p:nvPr/>
        </p:nvPicPr>
        <p:blipFill>
          <a:blip r:embed="rId2"/>
          <a:srcRect/>
          <a:stretch>
            <a:fillRect/>
          </a:stretch>
        </p:blipFill>
        <p:spPr bwMode="auto">
          <a:xfrm>
            <a:off x="6813369" y="4286256"/>
            <a:ext cx="2330631" cy="2571744"/>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0" y="1785926"/>
          <a:ext cx="8643998" cy="4714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Τίτλος"/>
          <p:cNvSpPr>
            <a:spLocks noGrp="1"/>
          </p:cNvSpPr>
          <p:nvPr>
            <p:ph type="title"/>
          </p:nvPr>
        </p:nvSpPr>
        <p:spPr>
          <a:xfrm>
            <a:off x="0" y="357166"/>
            <a:ext cx="8229600" cy="1143000"/>
          </a:xfrm>
        </p:spPr>
        <p:txBody>
          <a:bodyPr>
            <a:normAutofit/>
          </a:bodyPr>
          <a:lstStyle/>
          <a:p>
            <a:r>
              <a:rPr lang="en-US" sz="2400" dirty="0">
                <a:solidFill>
                  <a:schemeClr val="tx1"/>
                </a:solidFill>
                <a:latin typeface="Comic Sans MS" pitchFamily="66" charset="0"/>
              </a:rPr>
              <a:t>X</a:t>
            </a:r>
            <a:r>
              <a:rPr lang="el-GR" sz="2400" dirty="0">
                <a:solidFill>
                  <a:schemeClr val="tx1"/>
                </a:solidFill>
                <a:latin typeface="Comic Sans MS" pitchFamily="66" charset="0"/>
              </a:rPr>
              <a:t>ΑΡΑΚΤΗΡΙΣΤΙΚΑ ΕΝΘΕΤΟΥ ΠΕΛΜΑΤΟΣ </a:t>
            </a:r>
          </a:p>
        </p:txBody>
      </p:sp>
      <p:pic>
        <p:nvPicPr>
          <p:cNvPr id="2050" name="Picture 2"/>
          <p:cNvPicPr>
            <a:picLocks noChangeAspect="1" noChangeArrowheads="1"/>
          </p:cNvPicPr>
          <p:nvPr/>
        </p:nvPicPr>
        <p:blipFill>
          <a:blip r:embed="rId7"/>
          <a:srcRect/>
          <a:stretch>
            <a:fillRect/>
          </a:stretch>
        </p:blipFill>
        <p:spPr bwMode="auto">
          <a:xfrm>
            <a:off x="6771264" y="0"/>
            <a:ext cx="2372736" cy="2214554"/>
          </a:xfrm>
          <a:prstGeom prst="rect">
            <a:avLst/>
          </a:prstGeom>
          <a:noFill/>
          <a:ln w="9525">
            <a:noFill/>
            <a:miter lim="800000"/>
            <a:headEnd/>
            <a:tailEnd/>
          </a:ln>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642974" y="79404"/>
          <a:ext cx="10287072" cy="6135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57158" y="285729"/>
            <a:ext cx="8215370" cy="461665"/>
          </a:xfrm>
          <a:prstGeom prst="rect">
            <a:avLst/>
          </a:prstGeom>
          <a:noFill/>
        </p:spPr>
        <p:txBody>
          <a:bodyPr wrap="square" rtlCol="0">
            <a:spAutoFit/>
          </a:bodyPr>
          <a:lstStyle/>
          <a:p>
            <a:r>
              <a:rPr lang="el-GR" sz="2400" b="1" dirty="0">
                <a:latin typeface="Comic Sans MS" pitchFamily="66" charset="0"/>
              </a:rPr>
              <a:t>Θεραπεία προ-ελκωτικών σημείων  </a:t>
            </a:r>
          </a:p>
        </p:txBody>
      </p:sp>
      <p:sp>
        <p:nvSpPr>
          <p:cNvPr id="6" name="5 - TextBox"/>
          <p:cNvSpPr txBox="1"/>
          <p:nvPr/>
        </p:nvSpPr>
        <p:spPr>
          <a:xfrm>
            <a:off x="214282" y="928670"/>
            <a:ext cx="8429684" cy="3785652"/>
          </a:xfrm>
          <a:prstGeom prst="rect">
            <a:avLst/>
          </a:prstGeom>
          <a:noFill/>
        </p:spPr>
        <p:txBody>
          <a:bodyPr wrap="square" rtlCol="0">
            <a:spAutoFit/>
          </a:bodyPr>
          <a:lstStyle/>
          <a:p>
            <a:pPr>
              <a:buFont typeface="Wingdings" pitchFamily="2" charset="2"/>
              <a:buChar char="ü"/>
            </a:pPr>
            <a:endParaRPr lang="el-GR" sz="2400" dirty="0">
              <a:latin typeface="Comic Sans MS" pitchFamily="66" charset="0"/>
            </a:endParaRPr>
          </a:p>
          <a:p>
            <a:pPr>
              <a:buFont typeface="Wingdings" pitchFamily="2" charset="2"/>
              <a:buChar char="ü"/>
            </a:pPr>
            <a:r>
              <a:rPr lang="el-GR" sz="2400" b="1" dirty="0">
                <a:solidFill>
                  <a:srgbClr val="002060"/>
                </a:solidFill>
                <a:latin typeface="Comic Sans MS" pitchFamily="66" charset="0"/>
              </a:rPr>
              <a:t> Αφαίρεση κάλων </a:t>
            </a:r>
          </a:p>
          <a:p>
            <a:endParaRPr lang="el-GR" sz="2400" b="1" dirty="0">
              <a:solidFill>
                <a:srgbClr val="002060"/>
              </a:solidFill>
              <a:latin typeface="Comic Sans MS" pitchFamily="66" charset="0"/>
            </a:endParaRPr>
          </a:p>
          <a:p>
            <a:pPr>
              <a:buFont typeface="Wingdings" pitchFamily="2" charset="2"/>
              <a:buChar char="ü"/>
            </a:pPr>
            <a:r>
              <a:rPr lang="el-GR" sz="2400" b="1" dirty="0">
                <a:solidFill>
                  <a:srgbClr val="002060"/>
                </a:solidFill>
                <a:latin typeface="Comic Sans MS" pitchFamily="66" charset="0"/>
              </a:rPr>
              <a:t> Προστασία τυχόν φλυκταινών</a:t>
            </a:r>
          </a:p>
          <a:p>
            <a:endParaRPr lang="el-GR" sz="2400" b="1" dirty="0">
              <a:solidFill>
                <a:srgbClr val="002060"/>
              </a:solidFill>
              <a:latin typeface="Comic Sans MS" pitchFamily="66" charset="0"/>
            </a:endParaRPr>
          </a:p>
          <a:p>
            <a:pPr>
              <a:buFont typeface="Wingdings" pitchFamily="2" charset="2"/>
              <a:buChar char="ü"/>
            </a:pPr>
            <a:r>
              <a:rPr lang="el-GR" sz="2400" b="1" dirty="0">
                <a:solidFill>
                  <a:srgbClr val="002060"/>
                </a:solidFill>
                <a:latin typeface="Comic Sans MS" pitchFamily="66" charset="0"/>
              </a:rPr>
              <a:t> Θεραπεία νυχιών που μεγαλώνουν προς τα μέσα ή    </a:t>
            </a:r>
          </a:p>
          <a:p>
            <a:r>
              <a:rPr lang="el-GR" sz="2400" b="1" dirty="0">
                <a:solidFill>
                  <a:srgbClr val="002060"/>
                </a:solidFill>
                <a:latin typeface="Comic Sans MS" pitchFamily="66" charset="0"/>
              </a:rPr>
              <a:t>   νυχιών πεπαχυμένων</a:t>
            </a:r>
          </a:p>
          <a:p>
            <a:endParaRPr lang="el-GR" sz="2400" b="1" dirty="0">
              <a:solidFill>
                <a:srgbClr val="002060"/>
              </a:solidFill>
              <a:latin typeface="Comic Sans MS" pitchFamily="66" charset="0"/>
            </a:endParaRPr>
          </a:p>
          <a:p>
            <a:pPr>
              <a:buFont typeface="Wingdings" pitchFamily="2" charset="2"/>
              <a:buChar char="ü"/>
            </a:pPr>
            <a:r>
              <a:rPr lang="el-GR" sz="2400" b="1" dirty="0">
                <a:solidFill>
                  <a:srgbClr val="002060"/>
                </a:solidFill>
                <a:latin typeface="Comic Sans MS" pitchFamily="66" charset="0"/>
              </a:rPr>
              <a:t> Συνταγογράφηση αντιμυκητιασικής θεραπείας για </a:t>
            </a:r>
          </a:p>
          <a:p>
            <a:r>
              <a:rPr lang="el-GR" sz="2400" b="1" dirty="0">
                <a:solidFill>
                  <a:srgbClr val="002060"/>
                </a:solidFill>
                <a:latin typeface="Comic Sans MS" pitchFamily="66" charset="0"/>
              </a:rPr>
              <a:t>   μυκητιασική λοίμωξη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57158" y="285729"/>
            <a:ext cx="8215370" cy="461665"/>
          </a:xfrm>
          <a:prstGeom prst="rect">
            <a:avLst/>
          </a:prstGeom>
          <a:noFill/>
        </p:spPr>
        <p:txBody>
          <a:bodyPr wrap="square" rtlCol="0">
            <a:spAutoFit/>
          </a:bodyPr>
          <a:lstStyle/>
          <a:p>
            <a:r>
              <a:rPr lang="el-GR" sz="2400" b="1" dirty="0">
                <a:latin typeface="Comic Sans MS" pitchFamily="66" charset="0"/>
              </a:rPr>
              <a:t>5. Θεραπεία προ-ελκωτικών σημείων  </a:t>
            </a:r>
          </a:p>
        </p:txBody>
      </p:sp>
      <p:sp>
        <p:nvSpPr>
          <p:cNvPr id="6" name="5 - TextBox"/>
          <p:cNvSpPr txBox="1"/>
          <p:nvPr/>
        </p:nvSpPr>
        <p:spPr>
          <a:xfrm>
            <a:off x="214282" y="928670"/>
            <a:ext cx="8429684" cy="3785652"/>
          </a:xfrm>
          <a:prstGeom prst="rect">
            <a:avLst/>
          </a:prstGeom>
          <a:noFill/>
        </p:spPr>
        <p:txBody>
          <a:bodyPr wrap="square" rtlCol="0">
            <a:spAutoFit/>
          </a:bodyPr>
          <a:lstStyle/>
          <a:p>
            <a:pPr>
              <a:buFont typeface="Wingdings" pitchFamily="2" charset="2"/>
              <a:buChar char="ü"/>
            </a:pPr>
            <a:endParaRPr lang="el-GR" sz="2400" dirty="0">
              <a:latin typeface="Comic Sans MS" pitchFamily="66" charset="0"/>
            </a:endParaRPr>
          </a:p>
          <a:p>
            <a:pPr>
              <a:buFont typeface="Wingdings" pitchFamily="2" charset="2"/>
              <a:buChar char="ü"/>
            </a:pPr>
            <a:r>
              <a:rPr lang="el-GR" sz="2400" b="1" dirty="0">
                <a:solidFill>
                  <a:srgbClr val="002060"/>
                </a:solidFill>
                <a:latin typeface="Comic Sans MS" pitchFamily="66" charset="0"/>
              </a:rPr>
              <a:t> Αφαίρεση κάλων </a:t>
            </a:r>
          </a:p>
          <a:p>
            <a:endParaRPr lang="el-GR" sz="2400" b="1" dirty="0">
              <a:solidFill>
                <a:srgbClr val="002060"/>
              </a:solidFill>
              <a:latin typeface="Comic Sans MS" pitchFamily="66" charset="0"/>
            </a:endParaRPr>
          </a:p>
          <a:p>
            <a:pPr>
              <a:buFont typeface="Wingdings" pitchFamily="2" charset="2"/>
              <a:buChar char="ü"/>
            </a:pPr>
            <a:r>
              <a:rPr lang="el-GR" sz="2400" b="1" dirty="0">
                <a:solidFill>
                  <a:srgbClr val="002060"/>
                </a:solidFill>
                <a:latin typeface="Comic Sans MS" pitchFamily="66" charset="0"/>
              </a:rPr>
              <a:t> Προστατεύοντας τυχόν φλύκταινες (φουσκάλες)</a:t>
            </a:r>
          </a:p>
          <a:p>
            <a:endParaRPr lang="el-GR" sz="2400" b="1" dirty="0">
              <a:solidFill>
                <a:srgbClr val="002060"/>
              </a:solidFill>
              <a:latin typeface="Comic Sans MS" pitchFamily="66" charset="0"/>
            </a:endParaRPr>
          </a:p>
          <a:p>
            <a:pPr>
              <a:buFont typeface="Wingdings" pitchFamily="2" charset="2"/>
              <a:buChar char="ü"/>
            </a:pPr>
            <a:r>
              <a:rPr lang="el-GR" sz="2400" b="1" dirty="0">
                <a:solidFill>
                  <a:srgbClr val="002060"/>
                </a:solidFill>
                <a:latin typeface="Comic Sans MS" pitchFamily="66" charset="0"/>
              </a:rPr>
              <a:t> Θεραπεία νυχιών που μεγαλώνουν προς τα μέσα ή    </a:t>
            </a:r>
          </a:p>
          <a:p>
            <a:r>
              <a:rPr lang="el-GR" sz="2400" b="1" dirty="0">
                <a:solidFill>
                  <a:srgbClr val="002060"/>
                </a:solidFill>
                <a:latin typeface="Comic Sans MS" pitchFamily="66" charset="0"/>
              </a:rPr>
              <a:t>   νυχιών πεπαχυμένων</a:t>
            </a:r>
          </a:p>
          <a:p>
            <a:endParaRPr lang="el-GR" sz="2400" b="1" dirty="0">
              <a:solidFill>
                <a:srgbClr val="002060"/>
              </a:solidFill>
              <a:latin typeface="Comic Sans MS" pitchFamily="66" charset="0"/>
            </a:endParaRPr>
          </a:p>
          <a:p>
            <a:pPr>
              <a:buFont typeface="Wingdings" pitchFamily="2" charset="2"/>
              <a:buChar char="ü"/>
            </a:pPr>
            <a:r>
              <a:rPr lang="el-GR" sz="2400" b="1" dirty="0">
                <a:solidFill>
                  <a:srgbClr val="002060"/>
                </a:solidFill>
                <a:latin typeface="Comic Sans MS" pitchFamily="66" charset="0"/>
              </a:rPr>
              <a:t> Συνταγογράφηση αντιμυκητιασικής  θεραπείας για </a:t>
            </a:r>
          </a:p>
          <a:p>
            <a:r>
              <a:rPr lang="el-GR" sz="2400" b="1" dirty="0">
                <a:solidFill>
                  <a:srgbClr val="002060"/>
                </a:solidFill>
                <a:latin typeface="Comic Sans MS" pitchFamily="66" charset="0"/>
              </a:rPr>
              <a:t>   μυκητιασική  λοίμωξη </a:t>
            </a:r>
          </a:p>
        </p:txBody>
      </p:sp>
      <p:sp>
        <p:nvSpPr>
          <p:cNvPr id="7" name="6 - Διπλωμένη γωνία"/>
          <p:cNvSpPr/>
          <p:nvPr/>
        </p:nvSpPr>
        <p:spPr>
          <a:xfrm>
            <a:off x="1643042" y="1000108"/>
            <a:ext cx="6215106" cy="4929222"/>
          </a:xfrm>
          <a:prstGeom prst="foldedCorner">
            <a:avLst/>
          </a:prstGeom>
          <a:solidFill>
            <a:schemeClr val="accent4">
              <a:lumMod val="60000"/>
              <a:lumOff val="40000"/>
            </a:schemeClr>
          </a:solidFill>
          <a:ln w="730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latin typeface="Comic Sans MS" pitchFamily="66" charset="0"/>
            </a:endParaRPr>
          </a:p>
          <a:p>
            <a:pPr algn="ctr"/>
            <a:endParaRPr lang="el-GR" dirty="0">
              <a:solidFill>
                <a:schemeClr val="tx1"/>
              </a:solidFill>
              <a:latin typeface="Comic Sans MS" pitchFamily="66" charset="0"/>
            </a:endParaRPr>
          </a:p>
          <a:p>
            <a:pPr algn="ctr"/>
            <a:endParaRPr lang="el-GR" dirty="0">
              <a:solidFill>
                <a:schemeClr val="tx1"/>
              </a:solidFill>
              <a:latin typeface="Comic Sans MS" pitchFamily="66" charset="0"/>
            </a:endParaRPr>
          </a:p>
          <a:p>
            <a:pPr algn="ctr"/>
            <a:endParaRPr lang="el-GR" dirty="0">
              <a:solidFill>
                <a:schemeClr val="tx1"/>
              </a:solidFill>
              <a:latin typeface="Comic Sans MS" pitchFamily="66" charset="0"/>
            </a:endParaRPr>
          </a:p>
          <a:p>
            <a:pPr algn="ctr"/>
            <a:endParaRPr lang="el-GR" dirty="0">
              <a:solidFill>
                <a:schemeClr val="tx1"/>
              </a:solidFill>
              <a:latin typeface="Comic Sans MS" pitchFamily="66" charset="0"/>
            </a:endParaRPr>
          </a:p>
          <a:p>
            <a:pPr algn="ctr"/>
            <a:endParaRPr lang="el-GR" dirty="0">
              <a:solidFill>
                <a:schemeClr val="tx1"/>
              </a:solidFill>
              <a:latin typeface="Comic Sans MS" pitchFamily="66" charset="0"/>
            </a:endParaRPr>
          </a:p>
          <a:p>
            <a:pPr algn="ctr"/>
            <a:endParaRPr lang="el-GR" dirty="0">
              <a:solidFill>
                <a:schemeClr val="tx1"/>
              </a:solidFill>
              <a:latin typeface="Comic Sans MS" pitchFamily="66" charset="0"/>
            </a:endParaRPr>
          </a:p>
          <a:p>
            <a:pPr algn="ctr">
              <a:buFont typeface="Wingdings" pitchFamily="2" charset="2"/>
              <a:buChar char="Ø"/>
            </a:pPr>
            <a:r>
              <a:rPr lang="el-GR" sz="2000" b="1" dirty="0">
                <a:solidFill>
                  <a:srgbClr val="C00000"/>
                </a:solidFill>
                <a:latin typeface="Comic Sans MS" pitchFamily="66" charset="0"/>
              </a:rPr>
              <a:t>Αυτή η θεραπεία θα πρέπει να επαναλαμβάνεται έως ότου τα σημεία προ- έλκους υποχωρήσουν &amp; δεν επανεμφανίζονται με την πάροδο του χρόνου</a:t>
            </a:r>
          </a:p>
          <a:p>
            <a:pPr algn="ctr">
              <a:buFont typeface="Wingdings" pitchFamily="2" charset="2"/>
              <a:buChar char="Ø"/>
            </a:pPr>
            <a:endParaRPr lang="el-GR" sz="2000" b="1" dirty="0">
              <a:solidFill>
                <a:srgbClr val="C00000"/>
              </a:solidFill>
              <a:latin typeface="Comic Sans MS" pitchFamily="66" charset="0"/>
            </a:endParaRPr>
          </a:p>
          <a:p>
            <a:pPr algn="ctr">
              <a:buFont typeface="Wingdings" pitchFamily="2" charset="2"/>
              <a:buChar char="Ø"/>
            </a:pPr>
            <a:r>
              <a:rPr lang="el-GR" sz="2000" b="1" dirty="0">
                <a:solidFill>
                  <a:srgbClr val="C00000"/>
                </a:solidFill>
                <a:latin typeface="Comic Sans MS" pitchFamily="66" charset="0"/>
              </a:rPr>
              <a:t> Θα πρέπει να πραγματοποιείται από ειδικό στην περίθαλψη των ποδιών</a:t>
            </a:r>
          </a:p>
          <a:p>
            <a:pPr algn="ctr">
              <a:buFont typeface="Wingdings" pitchFamily="2" charset="2"/>
              <a:buChar char="Ø"/>
            </a:pPr>
            <a:endParaRPr lang="el-GR" sz="2000" b="1" dirty="0">
              <a:solidFill>
                <a:srgbClr val="C00000"/>
              </a:solidFill>
              <a:latin typeface="Comic Sans MS" pitchFamily="66" charset="0"/>
            </a:endParaRPr>
          </a:p>
          <a:p>
            <a:pPr algn="ctr">
              <a:buFont typeface="Wingdings" pitchFamily="2" charset="2"/>
              <a:buChar char="Ø"/>
            </a:pPr>
            <a:r>
              <a:rPr lang="el-GR" sz="2000" b="1" dirty="0">
                <a:solidFill>
                  <a:srgbClr val="C00000"/>
                </a:solidFill>
                <a:latin typeface="Comic Sans MS" pitchFamily="66" charset="0"/>
              </a:rPr>
              <a:t> Εάν είναι εφικτό η θεραπεία των παραμορφώσεων του ποδιού να γίνεται μη χειρουργικά ( πχ με όρθωση) </a:t>
            </a:r>
          </a:p>
          <a:p>
            <a:pPr algn="ctr"/>
            <a:endParaRPr lang="el-GR" dirty="0">
              <a:solidFill>
                <a:schemeClr val="tx1"/>
              </a:solidFill>
              <a:latin typeface="Comic Sans MS" pitchFamily="66" charset="0"/>
            </a:endParaRPr>
          </a:p>
          <a:p>
            <a:pPr algn="ctr"/>
            <a:r>
              <a:rPr lang="el-GR" dirty="0">
                <a:solidFill>
                  <a:schemeClr val="tx1"/>
                </a:solidFill>
                <a:latin typeface="Comic Sans MS" pitchFamily="66" charset="0"/>
              </a:rPr>
              <a:t>  </a:t>
            </a:r>
          </a:p>
          <a:p>
            <a:pPr algn="ctr">
              <a:buFont typeface="Wingdings" pitchFamily="2" charset="2"/>
              <a:buChar char="Ø"/>
            </a:pPr>
            <a:endParaRPr lang="el-GR" dirty="0">
              <a:solidFill>
                <a:schemeClr val="tx1"/>
              </a:solidFill>
              <a:latin typeface="Comic Sans MS" pitchFamily="66" charset="0"/>
            </a:endParaRPr>
          </a:p>
          <a:p>
            <a:pPr algn="ctr">
              <a:buFont typeface="Wingdings" pitchFamily="2" charset="2"/>
              <a:buChar char="Ø"/>
            </a:pPr>
            <a:endParaRPr lang="el-GR" dirty="0">
              <a:solidFill>
                <a:schemeClr val="tx1"/>
              </a:solidFill>
              <a:latin typeface="Comic Sans MS" pitchFamily="66" charset="0"/>
            </a:endParaRPr>
          </a:p>
          <a:p>
            <a:pPr algn="ctr"/>
            <a:r>
              <a:rPr lang="el-GR" dirty="0">
                <a:solidFill>
                  <a:schemeClr val="tx1"/>
                </a:solidFill>
                <a:latin typeface="Comic Sans MS" pitchFamily="66" charset="0"/>
              </a:rPr>
              <a:t> </a:t>
            </a:r>
          </a:p>
          <a:p>
            <a:pPr algn="ctr">
              <a:buFont typeface="Wingdings" pitchFamily="2" charset="2"/>
              <a:buChar char="Ø"/>
            </a:pPr>
            <a:endParaRPr lang="el-GR" dirty="0">
              <a:solidFill>
                <a:schemeClr val="tx1"/>
              </a:solidFill>
              <a:latin typeface="Comic Sans MS" pitchFamily="66"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68346"/>
          </a:xfrm>
        </p:spPr>
        <p:txBody>
          <a:bodyPr>
            <a:normAutofit/>
          </a:bodyPr>
          <a:lstStyle/>
          <a:p>
            <a:r>
              <a:rPr lang="el-GR" sz="3200" i="1" dirty="0">
                <a:solidFill>
                  <a:srgbClr val="C00000"/>
                </a:solidFill>
                <a:latin typeface="Comic Sans MS" pitchFamily="66" charset="0"/>
              </a:rPr>
              <a:t>    ΘΕΜΑΤΟΛΟΓΙΑ ΠΑΡΟΥΣΙΑΣΗΣ</a:t>
            </a:r>
          </a:p>
        </p:txBody>
      </p:sp>
      <p:graphicFrame>
        <p:nvGraphicFramePr>
          <p:cNvPr id="6" name="5 - Θέση περιεχομένου"/>
          <p:cNvGraphicFramePr>
            <a:graphicFrameLocks noGrp="1"/>
          </p:cNvGraphicFramePr>
          <p:nvPr>
            <p:ph idx="1"/>
          </p:nvPr>
        </p:nvGraphicFramePr>
        <p:xfrm>
          <a:off x="500002" y="1357298"/>
          <a:ext cx="8643998"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274638"/>
            <a:ext cx="6912768" cy="6100532"/>
          </a:xfrm>
        </p:spPr>
      </p:pic>
      <p:sp>
        <p:nvSpPr>
          <p:cNvPr id="3" name="Τίτλος 2"/>
          <p:cNvSpPr>
            <a:spLocks noGrp="1"/>
          </p:cNvSpPr>
          <p:nvPr>
            <p:ph type="title"/>
          </p:nvPr>
        </p:nvSpPr>
        <p:spPr/>
        <p:txBody>
          <a:bodyPr/>
          <a:lstStyle/>
          <a:p>
            <a:endParaRPr lang="el-GR"/>
          </a:p>
        </p:txBody>
      </p:sp>
    </p:spTree>
    <p:extLst>
      <p:ext uri="{BB962C8B-B14F-4D97-AF65-F5344CB8AC3E}">
        <p14:creationId xmlns:p14="http://schemas.microsoft.com/office/powerpoint/2010/main" val="21565505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691680" y="1268760"/>
            <a:ext cx="5616624" cy="2160240"/>
          </a:xfrm>
        </p:spPr>
        <p:txBody>
          <a:bodyPr>
            <a:noAutofit/>
          </a:bodyPr>
          <a:lstStyle/>
          <a:p>
            <a:r>
              <a:rPr lang="el-GR" sz="6000" dirty="0">
                <a:solidFill>
                  <a:srgbClr val="002060"/>
                </a:solidFill>
                <a:latin typeface="Comic Sans MS" panose="030F0702030302020204" pitchFamily="66" charset="0"/>
              </a:rPr>
              <a:t>ΕΛΚΟΣ</a:t>
            </a:r>
            <a:endParaRPr lang="el-GR" sz="6000" i="1" dirty="0">
              <a:solidFill>
                <a:srgbClr val="002060"/>
              </a:solidFill>
              <a:effectLst/>
              <a:latin typeface="Comic Sans MS" panose="030F0702030302020204" pitchFamily="66" charset="0"/>
            </a:endParaRPr>
          </a:p>
        </p:txBody>
      </p:sp>
    </p:spTree>
    <p:extLst>
      <p:ext uri="{BB962C8B-B14F-4D97-AF65-F5344CB8AC3E}">
        <p14:creationId xmlns:p14="http://schemas.microsoft.com/office/powerpoint/2010/main" val="16946693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954" y="1412776"/>
            <a:ext cx="3820657" cy="4464496"/>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610" y="317416"/>
            <a:ext cx="4293846" cy="5868640"/>
          </a:xfrm>
          <a:prstGeom prst="rect">
            <a:avLst/>
          </a:prstGeom>
        </p:spPr>
      </p:pic>
    </p:spTree>
    <p:extLst>
      <p:ext uri="{BB962C8B-B14F-4D97-AF65-F5344CB8AC3E}">
        <p14:creationId xmlns:p14="http://schemas.microsoft.com/office/powerpoint/2010/main" val="4704826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549" y="394474"/>
            <a:ext cx="8471367" cy="3816424"/>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49" y="4221088"/>
            <a:ext cx="8471367" cy="2501256"/>
          </a:xfrm>
          <a:prstGeom prst="rect">
            <a:avLst/>
          </a:prstGeom>
        </p:spPr>
      </p:pic>
    </p:spTree>
    <p:extLst>
      <p:ext uri="{BB962C8B-B14F-4D97-AF65-F5344CB8AC3E}">
        <p14:creationId xmlns:p14="http://schemas.microsoft.com/office/powerpoint/2010/main" val="4896428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46" y="2780928"/>
            <a:ext cx="4009435" cy="3482161"/>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09" y="633964"/>
            <a:ext cx="3856671" cy="2087728"/>
          </a:xfrm>
          <a:prstGeom prst="rect">
            <a:avLst/>
          </a:prstGeom>
        </p:spPr>
      </p:pic>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529" y="3356992"/>
            <a:ext cx="4608512" cy="3289184"/>
          </a:xfrm>
          <a:prstGeom prst="rect">
            <a:avLst/>
          </a:prstGeom>
        </p:spPr>
      </p:pic>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0529" y="188640"/>
            <a:ext cx="4806720" cy="3600400"/>
          </a:xfrm>
          <a:prstGeom prst="rect">
            <a:avLst/>
          </a:prstGeom>
        </p:spPr>
      </p:pic>
    </p:spTree>
    <p:extLst>
      <p:ext uri="{BB962C8B-B14F-4D97-AF65-F5344CB8AC3E}">
        <p14:creationId xmlns:p14="http://schemas.microsoft.com/office/powerpoint/2010/main" val="1137398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332656"/>
            <a:ext cx="7968965" cy="6048821"/>
          </a:xfrm>
        </p:spPr>
      </p:pic>
    </p:spTree>
    <p:extLst>
      <p:ext uri="{BB962C8B-B14F-4D97-AF65-F5344CB8AC3E}">
        <p14:creationId xmlns:p14="http://schemas.microsoft.com/office/powerpoint/2010/main" val="15159824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5857884" y="0"/>
            <a:ext cx="2405061" cy="5575386"/>
          </a:xfrm>
          <a:prstGeom prst="rect">
            <a:avLst/>
          </a:prstGeom>
          <a:noFill/>
          <a:ln w="9525">
            <a:noFill/>
            <a:miter lim="800000"/>
            <a:headEnd/>
            <a:tailEnd/>
          </a:ln>
          <a:effectLst/>
        </p:spPr>
      </p:pic>
      <p:sp>
        <p:nvSpPr>
          <p:cNvPr id="6" name="5 - Διπλωμένη γωνία"/>
          <p:cNvSpPr/>
          <p:nvPr/>
        </p:nvSpPr>
        <p:spPr>
          <a:xfrm>
            <a:off x="928662" y="357166"/>
            <a:ext cx="3643338" cy="1214446"/>
          </a:xfrm>
          <a:prstGeom prst="foldedCorner">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Σχηματική απεικόνιση του έλκους από επανειλημμένη πίεση</a:t>
            </a:r>
          </a:p>
        </p:txBody>
      </p:sp>
      <p:sp>
        <p:nvSpPr>
          <p:cNvPr id="7" name="6 - TextBox"/>
          <p:cNvSpPr txBox="1"/>
          <p:nvPr/>
        </p:nvSpPr>
        <p:spPr>
          <a:xfrm>
            <a:off x="4929190" y="5929330"/>
            <a:ext cx="4214810" cy="692497"/>
          </a:xfrm>
          <a:prstGeom prst="rect">
            <a:avLst/>
          </a:prstGeom>
          <a:noFill/>
        </p:spPr>
        <p:txBody>
          <a:bodyPr wrap="square" rtlCol="0">
            <a:spAutoFit/>
          </a:bodyPr>
          <a:lstStyle/>
          <a:p>
            <a:r>
              <a:rPr lang="en-US" sz="1300" b="1" dirty="0">
                <a:latin typeface="Comic Sans MS" pitchFamily="66" charset="0"/>
              </a:rPr>
              <a:t>“Prevention and Management of foot problems in diabetes: A Summary Guidance for Daily Practice 2015, based on the IWGDF Guidance Documents”</a:t>
            </a:r>
            <a:endParaRPr lang="el-GR" sz="1300" b="1" dirty="0">
              <a:latin typeface="Comic Sans MS" pitchFamily="66" charset="0"/>
            </a:endParaRPr>
          </a:p>
        </p:txBody>
      </p:sp>
      <p:pic>
        <p:nvPicPr>
          <p:cNvPr id="6147" name="Picture 3"/>
          <p:cNvPicPr>
            <a:picLocks noChangeAspect="1" noChangeArrowheads="1"/>
          </p:cNvPicPr>
          <p:nvPr/>
        </p:nvPicPr>
        <p:blipFill>
          <a:blip r:embed="rId3"/>
          <a:srcRect/>
          <a:stretch>
            <a:fillRect/>
          </a:stretch>
        </p:blipFill>
        <p:spPr bwMode="auto">
          <a:xfrm>
            <a:off x="-14349" y="1654590"/>
            <a:ext cx="4997601" cy="3071834"/>
          </a:xfrm>
          <a:prstGeom prst="rect">
            <a:avLst/>
          </a:prstGeom>
          <a:noFill/>
          <a:ln w="9525">
            <a:noFill/>
            <a:miter lim="800000"/>
            <a:headEnd/>
            <a:tailEnd/>
          </a:ln>
          <a:effectLst/>
        </p:spPr>
      </p:pic>
      <p:sp>
        <p:nvSpPr>
          <p:cNvPr id="9" name="8 - Ραβδωτό δεξιό βέλος"/>
          <p:cNvSpPr/>
          <p:nvPr/>
        </p:nvSpPr>
        <p:spPr>
          <a:xfrm rot="11970080">
            <a:off x="4970908" y="4306652"/>
            <a:ext cx="1493222" cy="506533"/>
          </a:xfrm>
          <a:prstGeom prst="striped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Εικόνα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024" y="4709712"/>
            <a:ext cx="3232877" cy="1565866"/>
          </a:xfrm>
          <a:prstGeom prst="rect">
            <a:avLst/>
          </a:prstGeom>
        </p:spPr>
      </p:pic>
    </p:spTree>
    <p:extLst>
      <p:ext uri="{BB962C8B-B14F-4D97-AF65-F5344CB8AC3E}">
        <p14:creationId xmlns:p14="http://schemas.microsoft.com/office/powerpoint/2010/main" val="1929942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85720" y="714356"/>
            <a:ext cx="8501122" cy="5214974"/>
          </a:xfrm>
        </p:spPr>
        <p:txBody>
          <a:bodyPr>
            <a:normAutofit/>
          </a:bodyPr>
          <a:lstStyle/>
          <a:p>
            <a:pPr marL="109728" indent="0">
              <a:buNone/>
            </a:pPr>
            <a:endParaRPr lang="el-GR" sz="2000" dirty="0">
              <a:latin typeface="Comic Sans MS" pitchFamily="66" charset="0"/>
            </a:endParaRPr>
          </a:p>
          <a:p>
            <a:r>
              <a:rPr lang="el-GR" sz="2000" dirty="0">
                <a:latin typeface="Comic Sans MS" pitchFamily="66" charset="0"/>
              </a:rPr>
              <a:t> </a:t>
            </a:r>
            <a:r>
              <a:rPr lang="el-GR" sz="2000" b="1" dirty="0">
                <a:latin typeface="Comic Sans MS" pitchFamily="66" charset="0"/>
              </a:rPr>
              <a:t>συχνή θέση ελκών</a:t>
            </a:r>
            <a:r>
              <a:rPr lang="en-US" sz="2000" dirty="0">
                <a:latin typeface="Comic Sans MS" pitchFamily="66" charset="0"/>
              </a:rPr>
              <a:t>: </a:t>
            </a:r>
            <a:r>
              <a:rPr lang="el-GR" sz="2000" dirty="0">
                <a:latin typeface="Comic Sans MS" pitchFamily="66" charset="0"/>
              </a:rPr>
              <a:t> δάκτυλοι  &amp;  πελματιαίες επιφάνειες των ποδών, </a:t>
            </a:r>
          </a:p>
          <a:p>
            <a:pPr>
              <a:buNone/>
            </a:pPr>
            <a:r>
              <a:rPr lang="el-GR" sz="2000" dirty="0">
                <a:latin typeface="Comic Sans MS" pitchFamily="66" charset="0"/>
              </a:rPr>
              <a:t>    κυρίως στις  κεφαλές των μεταταρσίων</a:t>
            </a:r>
          </a:p>
          <a:p>
            <a:pPr>
              <a:buNone/>
            </a:pPr>
            <a:endParaRPr lang="el-GR" sz="2000" dirty="0">
              <a:latin typeface="Comic Sans MS" pitchFamily="66" charset="0"/>
            </a:endParaRPr>
          </a:p>
          <a:p>
            <a:pPr>
              <a:buNone/>
            </a:pPr>
            <a:endParaRPr lang="el-GR" sz="2000" dirty="0">
              <a:latin typeface="Comic Sans MS" pitchFamily="66" charset="0"/>
            </a:endParaRPr>
          </a:p>
        </p:txBody>
      </p:sp>
      <p:sp>
        <p:nvSpPr>
          <p:cNvPr id="3" name="2 - Τίτλος"/>
          <p:cNvSpPr>
            <a:spLocks noGrp="1"/>
          </p:cNvSpPr>
          <p:nvPr>
            <p:ph type="title"/>
          </p:nvPr>
        </p:nvSpPr>
        <p:spPr>
          <a:xfrm>
            <a:off x="428596" y="142852"/>
            <a:ext cx="8229600" cy="642942"/>
          </a:xfrm>
        </p:spPr>
        <p:txBody>
          <a:bodyPr>
            <a:normAutofit/>
          </a:bodyPr>
          <a:lstStyle/>
          <a:p>
            <a:r>
              <a:rPr lang="el-GR" sz="2800" dirty="0">
                <a:solidFill>
                  <a:srgbClr val="C00000"/>
                </a:solidFill>
              </a:rPr>
              <a:t>  </a:t>
            </a:r>
            <a:r>
              <a:rPr lang="el-GR" sz="2800" dirty="0">
                <a:solidFill>
                  <a:srgbClr val="C00000"/>
                </a:solidFill>
                <a:latin typeface="Comic Sans MS" pitchFamily="66" charset="0"/>
              </a:rPr>
              <a:t>Διαβητικό  Πόδι</a:t>
            </a:r>
          </a:p>
        </p:txBody>
      </p:sp>
      <p:pic>
        <p:nvPicPr>
          <p:cNvPr id="3075" name="Picture 3"/>
          <p:cNvPicPr>
            <a:picLocks noChangeAspect="1" noChangeArrowheads="1"/>
          </p:cNvPicPr>
          <p:nvPr/>
        </p:nvPicPr>
        <p:blipFill>
          <a:blip r:embed="rId3"/>
          <a:srcRect/>
          <a:stretch>
            <a:fillRect/>
          </a:stretch>
        </p:blipFill>
        <p:spPr bwMode="auto">
          <a:xfrm>
            <a:off x="571472" y="2428868"/>
            <a:ext cx="2343150" cy="2447925"/>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3357554" y="2357430"/>
            <a:ext cx="4733925" cy="2009775"/>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4071934" y="4357694"/>
            <a:ext cx="4648200" cy="1781175"/>
          </a:xfrm>
          <a:prstGeom prst="rect">
            <a:avLst/>
          </a:prstGeom>
          <a:noFill/>
          <a:ln w="9525">
            <a:noFill/>
            <a:miter lim="800000"/>
            <a:headEnd/>
            <a:tailEnd/>
          </a:ln>
          <a:effectLst/>
        </p:spPr>
      </p:pic>
      <p:sp>
        <p:nvSpPr>
          <p:cNvPr id="10" name="9 - TextBox"/>
          <p:cNvSpPr txBox="1"/>
          <p:nvPr/>
        </p:nvSpPr>
        <p:spPr>
          <a:xfrm>
            <a:off x="3071770" y="6215082"/>
            <a:ext cx="6072230" cy="461665"/>
          </a:xfrm>
          <a:prstGeom prst="rect">
            <a:avLst/>
          </a:prstGeom>
          <a:noFill/>
        </p:spPr>
        <p:txBody>
          <a:bodyPr wrap="square" rtlCol="0">
            <a:spAutoFit/>
          </a:bodyPr>
          <a:lstStyle/>
          <a:p>
            <a:r>
              <a:rPr lang="en-US" sz="1200" b="1" dirty="0">
                <a:latin typeface="Comic Sans MS" pitchFamily="66" charset="0"/>
              </a:rPr>
              <a:t>“Prevention and Management of foot problems in diabetes: A Summary Guidance for Daily Practice 2015, based on the IWGDF Guidance Documents”</a:t>
            </a:r>
            <a:endParaRPr lang="el-GR" sz="1200" b="1" dirty="0">
              <a:latin typeface="Comic Sans MS" pitchFamily="66" charset="0"/>
            </a:endParaRPr>
          </a:p>
        </p:txBody>
      </p:sp>
    </p:spTree>
    <p:extLst>
      <p:ext uri="{BB962C8B-B14F-4D97-AF65-F5344CB8AC3E}">
        <p14:creationId xmlns:p14="http://schemas.microsoft.com/office/powerpoint/2010/main" val="15866611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251520" y="228600"/>
            <a:ext cx="8352928" cy="608112"/>
          </a:xfrm>
        </p:spPr>
        <p:txBody>
          <a:bodyPr>
            <a:noAutofit/>
          </a:bodyPr>
          <a:lstStyle/>
          <a:p>
            <a:r>
              <a:rPr lang="en-GB" sz="2800" dirty="0">
                <a:solidFill>
                  <a:srgbClr val="002060"/>
                </a:solidFill>
                <a:latin typeface="Comic Sans MS" pitchFamily="66" charset="0"/>
              </a:rPr>
              <a:t>A</a:t>
            </a:r>
            <a:r>
              <a:rPr lang="el-GR" sz="2800" dirty="0">
                <a:solidFill>
                  <a:srgbClr val="002060"/>
                </a:solidFill>
                <a:latin typeface="Comic Sans MS" pitchFamily="66" charset="0"/>
              </a:rPr>
              <a:t>σθενείς σε κίνδυνο… ΕΛΚΟΥΣ ΔΙΑΒ.ΠΟΔΙΟΥ</a:t>
            </a:r>
            <a:endParaRPr lang="en-GB" sz="2800" dirty="0">
              <a:solidFill>
                <a:srgbClr val="002060"/>
              </a:solidFill>
            </a:endParaRPr>
          </a:p>
        </p:txBody>
      </p:sp>
      <p:sp>
        <p:nvSpPr>
          <p:cNvPr id="314371" name="Rectangle 3"/>
          <p:cNvSpPr>
            <a:spLocks noGrp="1" noChangeArrowheads="1"/>
          </p:cNvSpPr>
          <p:nvPr>
            <p:ph type="body" idx="1"/>
          </p:nvPr>
        </p:nvSpPr>
        <p:spPr>
          <a:xfrm>
            <a:off x="323528" y="1196752"/>
            <a:ext cx="8572560" cy="2124076"/>
          </a:xfrm>
        </p:spPr>
        <p:txBody>
          <a:bodyPr>
            <a:noAutofit/>
          </a:bodyPr>
          <a:lstStyle/>
          <a:p>
            <a:pPr>
              <a:spcBef>
                <a:spcPct val="0"/>
              </a:spcBef>
              <a:buFontTx/>
              <a:buNone/>
            </a:pPr>
            <a:r>
              <a:rPr lang="el-GR" sz="2000" dirty="0">
                <a:latin typeface="Comic Sans MS" pitchFamily="66" charset="0"/>
              </a:rPr>
              <a:t> Τα επιδημιολογικά στοιχεία δείχνουν</a:t>
            </a:r>
            <a:r>
              <a:rPr lang="en-US" sz="2000" dirty="0">
                <a:latin typeface="Comic Sans MS" pitchFamily="66" charset="0"/>
              </a:rPr>
              <a:t> </a:t>
            </a:r>
            <a:r>
              <a:rPr lang="el-GR" sz="2000" dirty="0">
                <a:latin typeface="Comic Sans MS" pitchFamily="66" charset="0"/>
              </a:rPr>
              <a:t>ότι ο κίνδυνος ανάπτυξης έλκους</a:t>
            </a:r>
            <a:r>
              <a:rPr lang="en-US" sz="2000" dirty="0">
                <a:latin typeface="Comic Sans MS" pitchFamily="66" charset="0"/>
              </a:rPr>
              <a:t>: </a:t>
            </a:r>
            <a:endParaRPr lang="da-DK" sz="2000" dirty="0">
              <a:latin typeface="Comic Sans MS" pitchFamily="66" charset="0"/>
            </a:endParaRPr>
          </a:p>
          <a:p>
            <a:pPr lvl="1">
              <a:spcBef>
                <a:spcPct val="0"/>
              </a:spcBef>
            </a:pPr>
            <a:r>
              <a:rPr lang="el-GR" sz="2000" dirty="0">
                <a:latin typeface="Comic Sans MS" pitchFamily="66" charset="0"/>
              </a:rPr>
              <a:t>Είναι </a:t>
            </a:r>
            <a:r>
              <a:rPr lang="el-GR" sz="2000" b="1" dirty="0">
                <a:latin typeface="Comic Sans MS" pitchFamily="66" charset="0"/>
              </a:rPr>
              <a:t>αυξημένος</a:t>
            </a:r>
            <a:r>
              <a:rPr lang="el-GR" sz="2000" dirty="0">
                <a:latin typeface="Comic Sans MS" pitchFamily="66" charset="0"/>
              </a:rPr>
              <a:t> σε διαβητικούς </a:t>
            </a:r>
            <a:r>
              <a:rPr lang="el-GR" sz="2000" b="1" dirty="0">
                <a:latin typeface="Comic Sans MS" pitchFamily="66" charset="0"/>
              </a:rPr>
              <a:t>πάνω από </a:t>
            </a:r>
            <a:r>
              <a:rPr lang="el-GR" sz="2000" dirty="0">
                <a:latin typeface="Comic Sans MS" pitchFamily="66" charset="0"/>
              </a:rPr>
              <a:t>την ηλικία των 40 ετών </a:t>
            </a:r>
          </a:p>
          <a:p>
            <a:pPr lvl="1">
              <a:spcBef>
                <a:spcPct val="0"/>
              </a:spcBef>
            </a:pPr>
            <a:r>
              <a:rPr lang="el-GR" sz="2000" b="1" dirty="0">
                <a:latin typeface="Comic Sans MS" pitchFamily="66" charset="0"/>
              </a:rPr>
              <a:t>Αυξάνεται</a:t>
            </a:r>
            <a:r>
              <a:rPr lang="el-GR" sz="2000" dirty="0">
                <a:latin typeface="Comic Sans MS" pitchFamily="66" charset="0"/>
              </a:rPr>
              <a:t> με τη διάρκεια του διαβήτη</a:t>
            </a:r>
          </a:p>
          <a:p>
            <a:pPr lvl="1">
              <a:spcBef>
                <a:spcPct val="0"/>
              </a:spcBef>
            </a:pPr>
            <a:endParaRPr lang="en-GB" sz="2000" dirty="0">
              <a:latin typeface="Comic Sans MS" pitchFamily="66" charset="0"/>
            </a:endParaRPr>
          </a:p>
          <a:p>
            <a:pPr>
              <a:spcBef>
                <a:spcPct val="0"/>
              </a:spcBef>
              <a:buFontTx/>
              <a:buNone/>
            </a:pPr>
            <a:r>
              <a:rPr lang="el-GR" sz="2000" dirty="0">
                <a:latin typeface="Comic Sans MS" pitchFamily="66" charset="0"/>
              </a:rPr>
              <a:t> Περίπου </a:t>
            </a:r>
            <a:r>
              <a:rPr lang="el-GR" sz="2000" b="1" dirty="0">
                <a:latin typeface="Comic Sans MS" pitchFamily="66" charset="0"/>
              </a:rPr>
              <a:t>50%</a:t>
            </a:r>
            <a:r>
              <a:rPr lang="el-GR" sz="2000" dirty="0">
                <a:latin typeface="Comic Sans MS" pitchFamily="66" charset="0"/>
              </a:rPr>
              <a:t> των ασθενών με ΣΔ2 έχουν τις επιπλοκές του  </a:t>
            </a:r>
          </a:p>
          <a:p>
            <a:pPr>
              <a:spcBef>
                <a:spcPct val="0"/>
              </a:spcBef>
              <a:buFontTx/>
              <a:buNone/>
            </a:pPr>
            <a:r>
              <a:rPr lang="el-GR" sz="2000" dirty="0">
                <a:latin typeface="Comic Sans MS" pitchFamily="66" charset="0"/>
              </a:rPr>
              <a:t> διαβητικού ποδιού την ώρα της διάγνωσης</a:t>
            </a:r>
            <a:endParaRPr lang="en-GB" sz="2000" dirty="0">
              <a:latin typeface="Comic Sans MS" pitchFamily="66" charset="0"/>
            </a:endParaRPr>
          </a:p>
        </p:txBody>
      </p:sp>
      <p:graphicFrame>
        <p:nvGraphicFramePr>
          <p:cNvPr id="314373" name="Object 5"/>
          <p:cNvGraphicFramePr>
            <a:graphicFrameLocks noChangeAspect="1"/>
          </p:cNvGraphicFramePr>
          <p:nvPr/>
        </p:nvGraphicFramePr>
        <p:xfrm>
          <a:off x="971600" y="3501008"/>
          <a:ext cx="2643206" cy="2643206"/>
        </p:xfrm>
        <a:graphic>
          <a:graphicData uri="http://schemas.openxmlformats.org/presentationml/2006/ole">
            <mc:AlternateContent xmlns:mc="http://schemas.openxmlformats.org/markup-compatibility/2006">
              <mc:Choice xmlns:v="urn:schemas-microsoft-com:vml" Requires="v">
                <p:oleObj spid="_x0000_s4170" name="Εικόνα Bitmap" r:id="rId4" imgW="3409524" imgH="3409524" progId="PBrush">
                  <p:embed/>
                </p:oleObj>
              </mc:Choice>
              <mc:Fallback>
                <p:oleObj name="Εικόνα Bitmap" r:id="rId4" imgW="3409524" imgH="3409524" progId="PBrush">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3501008"/>
                        <a:ext cx="2643206" cy="264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4374" name="Rectangle 6"/>
          <p:cNvSpPr>
            <a:spLocks noChangeArrowheads="1"/>
          </p:cNvSpPr>
          <p:nvPr/>
        </p:nvSpPr>
        <p:spPr bwMode="auto">
          <a:xfrm>
            <a:off x="4211960" y="3680868"/>
            <a:ext cx="4529166" cy="2633682"/>
          </a:xfrm>
          <a:prstGeom prst="rect">
            <a:avLst/>
          </a:prstGeom>
          <a:noFill/>
          <a:ln w="9525">
            <a:noFill/>
            <a:miter lim="800000"/>
            <a:headEnd/>
            <a:tailEnd/>
          </a:ln>
          <a:effectLst/>
        </p:spPr>
        <p:txBody>
          <a:bodyPr/>
          <a:lstStyle/>
          <a:p>
            <a:pPr marL="187325" indent="-187325"/>
            <a:r>
              <a:rPr lang="el-GR" dirty="0">
                <a:solidFill>
                  <a:srgbClr val="1B3A80"/>
                </a:solidFill>
              </a:rPr>
              <a:t>  </a:t>
            </a:r>
            <a:r>
              <a:rPr lang="el-GR" sz="2000" b="1" dirty="0">
                <a:solidFill>
                  <a:srgbClr val="002060"/>
                </a:solidFill>
                <a:latin typeface="Comic Sans MS" pitchFamily="66" charset="0"/>
              </a:rPr>
              <a:t>Περισσότερο οι άνδρες σε σχέση με τις γυναίκες αναπτύσσουν έλκη στα πόδια </a:t>
            </a:r>
            <a:r>
              <a:rPr lang="en-GB" sz="2000" b="1" dirty="0">
                <a:solidFill>
                  <a:srgbClr val="002060"/>
                </a:solidFill>
                <a:latin typeface="Comic Sans MS" pitchFamily="66" charset="0"/>
              </a:rPr>
              <a:t> </a:t>
            </a:r>
          </a:p>
          <a:p>
            <a:pPr marL="187325" indent="-187325"/>
            <a:endParaRPr lang="en-GB" dirty="0">
              <a:solidFill>
                <a:srgbClr val="1B3A80"/>
              </a:solidFill>
            </a:endParaRPr>
          </a:p>
          <a:p>
            <a:pPr marL="187325" indent="-187325"/>
            <a:r>
              <a:rPr lang="el-GR" dirty="0">
                <a:solidFill>
                  <a:srgbClr val="1B3A80"/>
                </a:solidFill>
              </a:rPr>
              <a:t>   </a:t>
            </a:r>
            <a:r>
              <a:rPr lang="el-GR" sz="2000" b="1" dirty="0">
                <a:solidFill>
                  <a:srgbClr val="002060"/>
                </a:solidFill>
                <a:latin typeface="Comic Sans MS" pitchFamily="66" charset="0"/>
              </a:rPr>
              <a:t>Αυτό ενδεχομένως να οφείλεται στο γεγονός ότι οι άνδρες αμελούν περισσότερο τη φροντίδα και υγιεινή των ποδιών τους</a:t>
            </a:r>
            <a:endParaRPr lang="en-GB" sz="2000" b="1" dirty="0">
              <a:solidFill>
                <a:srgbClr val="002060"/>
              </a:solidFill>
              <a:latin typeface="Comic Sans MS" pitchFamily="66" charset="0"/>
            </a:endParaRPr>
          </a:p>
        </p:txBody>
      </p:sp>
    </p:spTree>
    <p:extLst>
      <p:ext uri="{BB962C8B-B14F-4D97-AF65-F5344CB8AC3E}">
        <p14:creationId xmlns:p14="http://schemas.microsoft.com/office/powerpoint/2010/main" val="2229649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14371">
                                            <p:txEl>
                                              <p:pRg st="0" end="0"/>
                                            </p:txEl>
                                          </p:spTgt>
                                        </p:tgtEl>
                                        <p:attrNameLst>
                                          <p:attrName>style.visibility</p:attrName>
                                        </p:attrNameLst>
                                      </p:cBhvr>
                                      <p:to>
                                        <p:strVal val="visible"/>
                                      </p:to>
                                    </p:set>
                                    <p:animEffect transition="in" filter="dissolve">
                                      <p:cBhvr>
                                        <p:cTn id="7" dur="500"/>
                                        <p:tgtEl>
                                          <p:spTgt spid="3143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4371">
                                            <p:txEl>
                                              <p:pRg st="1" end="1"/>
                                            </p:txEl>
                                          </p:spTgt>
                                        </p:tgtEl>
                                        <p:attrNameLst>
                                          <p:attrName>style.visibility</p:attrName>
                                        </p:attrNameLst>
                                      </p:cBhvr>
                                      <p:to>
                                        <p:strVal val="visible"/>
                                      </p:to>
                                    </p:set>
                                    <p:animEffect transition="in" filter="dissolve">
                                      <p:cBhvr>
                                        <p:cTn id="10" dur="500"/>
                                        <p:tgtEl>
                                          <p:spTgt spid="314371">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14371">
                                            <p:txEl>
                                              <p:pRg st="2" end="2"/>
                                            </p:txEl>
                                          </p:spTgt>
                                        </p:tgtEl>
                                        <p:attrNameLst>
                                          <p:attrName>style.visibility</p:attrName>
                                        </p:attrNameLst>
                                      </p:cBhvr>
                                      <p:to>
                                        <p:strVal val="visible"/>
                                      </p:to>
                                    </p:set>
                                    <p:animEffect transition="in" filter="dissolve">
                                      <p:cBhvr>
                                        <p:cTn id="13" dur="500"/>
                                        <p:tgtEl>
                                          <p:spTgt spid="314371">
                                            <p:txEl>
                                              <p:pRg st="2" end="2"/>
                                            </p:txEl>
                                          </p:spTgt>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314371">
                                            <p:txEl>
                                              <p:pRg st="4" end="4"/>
                                            </p:txEl>
                                          </p:spTgt>
                                        </p:tgtEl>
                                        <p:attrNameLst>
                                          <p:attrName>style.visibility</p:attrName>
                                        </p:attrNameLst>
                                      </p:cBhvr>
                                      <p:to>
                                        <p:strVal val="visible"/>
                                      </p:to>
                                    </p:set>
                                    <p:animEffect transition="in" filter="dissolve">
                                      <p:cBhvr>
                                        <p:cTn id="17" dur="500"/>
                                        <p:tgtEl>
                                          <p:spTgt spid="314371">
                                            <p:txEl>
                                              <p:pRg st="4" end="4"/>
                                            </p:txEl>
                                          </p:spTgt>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314371">
                                            <p:txEl>
                                              <p:pRg st="5" end="5"/>
                                            </p:txEl>
                                          </p:spTgt>
                                        </p:tgtEl>
                                        <p:attrNameLst>
                                          <p:attrName>style.visibility</p:attrName>
                                        </p:attrNameLst>
                                      </p:cBhvr>
                                      <p:to>
                                        <p:strVal val="visible"/>
                                      </p:to>
                                    </p:set>
                                    <p:animEffect transition="in" filter="dissolve">
                                      <p:cBhvr>
                                        <p:cTn id="21" dur="500"/>
                                        <p:tgtEl>
                                          <p:spTgt spid="314371">
                                            <p:txEl>
                                              <p:pRg st="5" end="5"/>
                                            </p:txEl>
                                          </p:spTgt>
                                        </p:tgtEl>
                                      </p:cBhvr>
                                    </p:animEffect>
                                  </p:childTnLst>
                                </p:cTn>
                              </p:par>
                            </p:childTnLst>
                          </p:cTn>
                        </p:par>
                        <p:par>
                          <p:cTn id="22" fill="hold">
                            <p:stCondLst>
                              <p:cond delay="1500"/>
                            </p:stCondLst>
                            <p:childTnLst>
                              <p:par>
                                <p:cTn id="23" presetID="9" presetClass="entr" presetSubtype="0" fill="hold" nodeType="afterEffect">
                                  <p:stCondLst>
                                    <p:cond delay="0"/>
                                  </p:stCondLst>
                                  <p:childTnLst>
                                    <p:set>
                                      <p:cBhvr>
                                        <p:cTn id="24" dur="1" fill="hold">
                                          <p:stCondLst>
                                            <p:cond delay="0"/>
                                          </p:stCondLst>
                                        </p:cTn>
                                        <p:tgtEl>
                                          <p:spTgt spid="314373"/>
                                        </p:tgtEl>
                                        <p:attrNameLst>
                                          <p:attrName>style.visibility</p:attrName>
                                        </p:attrNameLst>
                                      </p:cBhvr>
                                      <p:to>
                                        <p:strVal val="visible"/>
                                      </p:to>
                                    </p:set>
                                    <p:animEffect transition="in" filter="dissolve">
                                      <p:cBhvr>
                                        <p:cTn id="25" dur="500"/>
                                        <p:tgtEl>
                                          <p:spTgt spid="314373"/>
                                        </p:tgtEl>
                                      </p:cBhvr>
                                    </p:animEffect>
                                  </p:childTnLst>
                                </p:cTn>
                              </p:par>
                            </p:childTnLst>
                          </p:cTn>
                        </p:par>
                        <p:par>
                          <p:cTn id="26" fill="hold">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314374"/>
                                        </p:tgtEl>
                                        <p:attrNameLst>
                                          <p:attrName>style.visibility</p:attrName>
                                        </p:attrNameLst>
                                      </p:cBhvr>
                                      <p:to>
                                        <p:strVal val="visible"/>
                                      </p:to>
                                    </p:set>
                                    <p:animEffect transition="in" filter="dissolve">
                                      <p:cBhvr>
                                        <p:cTn id="29" dur="500"/>
                                        <p:tgtEl>
                                          <p:spTgt spid="314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1" grpId="0" build="p" autoUpdateAnimBg="0" advAuto="0"/>
      <p:bldP spid="314374"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15396" name="Object 4"/>
          <p:cNvGraphicFramePr>
            <a:graphicFrameLocks noChangeAspect="1"/>
          </p:cNvGraphicFramePr>
          <p:nvPr/>
        </p:nvGraphicFramePr>
        <p:xfrm>
          <a:off x="785786" y="3143248"/>
          <a:ext cx="2795614" cy="2795614"/>
        </p:xfrm>
        <a:graphic>
          <a:graphicData uri="http://schemas.openxmlformats.org/presentationml/2006/ole">
            <mc:AlternateContent xmlns:mc="http://schemas.openxmlformats.org/markup-compatibility/2006">
              <mc:Choice xmlns:v="urn:schemas-microsoft-com:vml" Requires="v">
                <p:oleObj spid="_x0000_s5192" name="Bitmap Image" r:id="rId4" imgW="3409524" imgH="3409524" progId="PBrush">
                  <p:embed/>
                </p:oleObj>
              </mc:Choice>
              <mc:Fallback>
                <p:oleObj name="Bitmap Image" r:id="rId4" imgW="3409524" imgH="3409524" progId="PBrush">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786" y="3143248"/>
                        <a:ext cx="2795614" cy="2795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2"/>
          <p:cNvSpPr>
            <a:spLocks noGrp="1" noChangeArrowheads="1"/>
          </p:cNvSpPr>
          <p:nvPr>
            <p:ph type="title"/>
          </p:nvPr>
        </p:nvSpPr>
        <p:spPr>
          <a:xfrm>
            <a:off x="685800" y="228600"/>
            <a:ext cx="4100514" cy="557194"/>
          </a:xfrm>
        </p:spPr>
        <p:txBody>
          <a:bodyPr/>
          <a:lstStyle/>
          <a:p>
            <a:r>
              <a:rPr lang="en-GB" sz="2800" dirty="0">
                <a:latin typeface="Comic Sans MS" pitchFamily="66" charset="0"/>
              </a:rPr>
              <a:t>A</a:t>
            </a:r>
            <a:r>
              <a:rPr lang="el-GR" sz="2800" dirty="0">
                <a:latin typeface="Comic Sans MS" pitchFamily="66" charset="0"/>
              </a:rPr>
              <a:t>σθενείς σε κίνδυνο…</a:t>
            </a:r>
            <a:endParaRPr lang="en-GB" sz="2800" dirty="0"/>
          </a:p>
        </p:txBody>
      </p:sp>
      <p:sp>
        <p:nvSpPr>
          <p:cNvPr id="11" name="Rectangle 3"/>
          <p:cNvSpPr txBox="1">
            <a:spLocks noChangeArrowheads="1"/>
          </p:cNvSpPr>
          <p:nvPr/>
        </p:nvSpPr>
        <p:spPr>
          <a:xfrm>
            <a:off x="214282" y="1142984"/>
            <a:ext cx="8572560" cy="2124076"/>
          </a:xfrm>
          <a:prstGeom prst="rect">
            <a:avLst/>
          </a:prstGeom>
        </p:spPr>
        <p:txBody>
          <a:bodyPr vert="horz">
            <a:noAutofit/>
          </a:bodyPr>
          <a:lstStyle/>
          <a:p>
            <a:pPr marL="365760" marR="0" lvl="0" indent="-256032" algn="l" defTabSz="914400" rtl="0" eaLnBrk="1" fontAlgn="auto" latinLnBrk="0" hangingPunct="1">
              <a:lnSpc>
                <a:spcPct val="100000"/>
              </a:lnSpc>
              <a:spcBef>
                <a:spcPct val="0"/>
              </a:spcBef>
              <a:spcAft>
                <a:spcPts val="0"/>
              </a:spcAft>
              <a:buClr>
                <a:schemeClr val="accent1"/>
              </a:buClr>
              <a:buSzPct val="68000"/>
              <a:buFontTx/>
              <a:buNone/>
              <a:tabLst/>
              <a:defRPr/>
            </a:pP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   Τα διαβητικά </a:t>
            </a:r>
            <a:r>
              <a:rPr kumimoji="0" lang="el-GR" sz="2000" b="1" i="0" u="none" strike="noStrike" kern="1200" cap="none" spc="0" normalizeH="0" baseline="0" noProof="0" dirty="0">
                <a:ln>
                  <a:noFill/>
                </a:ln>
                <a:solidFill>
                  <a:srgbClr val="C00000"/>
                </a:solidFill>
                <a:effectLst/>
                <a:uLnTx/>
                <a:uFillTx/>
                <a:latin typeface="Comic Sans MS" pitchFamily="66" charset="0"/>
                <a:ea typeface="+mn-ea"/>
                <a:cs typeface="+mn-cs"/>
              </a:rPr>
              <a:t>έλκη </a:t>
            </a: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των ποδιών αναπτύσσονται εξαιτίας </a:t>
            </a:r>
            <a:r>
              <a:rPr kumimoji="0" lang="el-GR" sz="2000" b="1" i="0" u="none" strike="noStrike" kern="1200" cap="none" spc="0" normalizeH="0" baseline="0" noProof="0" dirty="0">
                <a:ln>
                  <a:noFill/>
                </a:ln>
                <a:solidFill>
                  <a:schemeClr val="tx1"/>
                </a:solidFill>
                <a:effectLst/>
                <a:uLnTx/>
                <a:uFillTx/>
                <a:latin typeface="Comic Sans MS" pitchFamily="66" charset="0"/>
                <a:ea typeface="+mn-ea"/>
                <a:cs typeface="+mn-cs"/>
              </a:rPr>
              <a:t>δύο κύριων </a:t>
            </a: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επιπλοκών του διαβήτη</a:t>
            </a:r>
            <a:r>
              <a:rPr kumimoji="0" lang="en-US" sz="2000" b="0" i="0" u="none" strike="noStrike" kern="1200" cap="none" spc="0" normalizeH="0" baseline="0" noProof="0" dirty="0">
                <a:ln>
                  <a:noFill/>
                </a:ln>
                <a:solidFill>
                  <a:schemeClr val="tx1"/>
                </a:solidFill>
                <a:effectLst/>
                <a:uLnTx/>
                <a:uFillTx/>
                <a:latin typeface="Comic Sans MS" pitchFamily="66" charset="0"/>
                <a:ea typeface="+mn-ea"/>
                <a:cs typeface="+mn-cs"/>
              </a:rPr>
              <a:t>: </a:t>
            </a:r>
          </a:p>
          <a:p>
            <a:pPr marL="365760" marR="0" lvl="0" indent="-256032" algn="l" defTabSz="914400" rtl="0" eaLnBrk="1" fontAlgn="auto" latinLnBrk="0" hangingPunct="1">
              <a:lnSpc>
                <a:spcPct val="100000"/>
              </a:lnSpc>
              <a:spcBef>
                <a:spcPct val="0"/>
              </a:spcBef>
              <a:spcAft>
                <a:spcPts val="0"/>
              </a:spcAft>
              <a:buClr>
                <a:schemeClr val="accent1"/>
              </a:buClr>
              <a:buSzPct val="68000"/>
              <a:buFontTx/>
              <a:buNone/>
              <a:tabLst/>
              <a:defRPr/>
            </a:pPr>
            <a:endParaRPr kumimoji="0" lang="da-DK" sz="2000" b="0" i="0" u="none" strike="noStrike" kern="1200" cap="none" spc="0" normalizeH="0" baseline="0" noProof="0" dirty="0">
              <a:ln>
                <a:noFill/>
              </a:ln>
              <a:solidFill>
                <a:schemeClr val="tx1"/>
              </a:solidFill>
              <a:effectLst/>
              <a:uLnTx/>
              <a:uFillTx/>
              <a:latin typeface="Comic Sans MS" pitchFamily="66" charset="0"/>
              <a:ea typeface="+mn-ea"/>
              <a:cs typeface="+mn-cs"/>
            </a:endParaRPr>
          </a:p>
          <a:p>
            <a:pPr marL="621792" marR="0" lvl="1" indent="-228600" algn="l" defTabSz="914400" rtl="0" eaLnBrk="1" fontAlgn="auto" latinLnBrk="0" hangingPunct="1">
              <a:lnSpc>
                <a:spcPct val="100000"/>
              </a:lnSpc>
              <a:spcBef>
                <a:spcPct val="0"/>
              </a:spcBef>
              <a:spcAft>
                <a:spcPts val="0"/>
              </a:spcAft>
              <a:buClr>
                <a:schemeClr val="accent1"/>
              </a:buClr>
              <a:buSzTx/>
              <a:buFont typeface="Verdana"/>
              <a:buChar char="◦"/>
              <a:tabLst/>
              <a:defRPr/>
            </a:pP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περιφερική νευρική δυσλειτουργία  (νευροπάθεια) </a:t>
            </a:r>
          </a:p>
          <a:p>
            <a:pPr marL="621792" marR="0" lvl="1" indent="-228600" algn="l" defTabSz="914400" rtl="0" eaLnBrk="1" fontAlgn="auto" latinLnBrk="0" hangingPunct="1">
              <a:lnSpc>
                <a:spcPct val="100000"/>
              </a:lnSpc>
              <a:spcBef>
                <a:spcPct val="0"/>
              </a:spcBef>
              <a:spcAft>
                <a:spcPts val="0"/>
              </a:spcAft>
              <a:buClr>
                <a:schemeClr val="accent1"/>
              </a:buClr>
              <a:buSzTx/>
              <a:buFont typeface="Verdana"/>
              <a:buChar char="◦"/>
              <a:tabLst/>
              <a:defRPr/>
            </a:pP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περιφερική αγγειακή νόσος  </a:t>
            </a:r>
            <a:endParaRPr kumimoji="0" lang="en-GB" sz="2000" b="0" i="0" u="none" strike="noStrike" kern="1200" cap="none" spc="0" normalizeH="0" baseline="0" noProof="0" dirty="0">
              <a:ln>
                <a:noFill/>
              </a:ln>
              <a:solidFill>
                <a:schemeClr val="tx1"/>
              </a:solidFill>
              <a:effectLst/>
              <a:uLnTx/>
              <a:uFillTx/>
              <a:latin typeface="Comic Sans MS" pitchFamily="66" charset="0"/>
              <a:ea typeface="+mn-ea"/>
              <a:cs typeface="+mn-cs"/>
            </a:endParaRPr>
          </a:p>
          <a:p>
            <a:pPr marL="365760" marR="0" lvl="0" indent="-256032" algn="l" defTabSz="914400" rtl="0" eaLnBrk="1" fontAlgn="auto" latinLnBrk="0" hangingPunct="1">
              <a:lnSpc>
                <a:spcPct val="100000"/>
              </a:lnSpc>
              <a:spcBef>
                <a:spcPct val="0"/>
              </a:spcBef>
              <a:spcAft>
                <a:spcPts val="0"/>
              </a:spcAft>
              <a:buClr>
                <a:schemeClr val="accent1"/>
              </a:buClr>
              <a:buSzPct val="68000"/>
              <a:buFontTx/>
              <a:buNone/>
              <a:tabLst/>
              <a:defRPr/>
            </a:pP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 </a:t>
            </a:r>
            <a:endParaRPr kumimoji="0" lang="en-GB" sz="2000" b="0" i="0" u="none" strike="noStrike" kern="1200" cap="none" spc="0" normalizeH="0" baseline="0" noProof="0" dirty="0">
              <a:ln>
                <a:noFill/>
              </a:ln>
              <a:solidFill>
                <a:schemeClr val="tx1"/>
              </a:solidFill>
              <a:effectLst/>
              <a:uLnTx/>
              <a:uFillTx/>
              <a:latin typeface="Comic Sans MS" pitchFamily="66" charset="0"/>
              <a:ea typeface="+mn-ea"/>
              <a:cs typeface="+mn-cs"/>
            </a:endParaRPr>
          </a:p>
        </p:txBody>
      </p:sp>
      <p:sp>
        <p:nvSpPr>
          <p:cNvPr id="12" name="Rectangle 6"/>
          <p:cNvSpPr>
            <a:spLocks noChangeArrowheads="1"/>
          </p:cNvSpPr>
          <p:nvPr/>
        </p:nvSpPr>
        <p:spPr bwMode="auto">
          <a:xfrm>
            <a:off x="4286248" y="3429000"/>
            <a:ext cx="4529166" cy="2633682"/>
          </a:xfrm>
          <a:prstGeom prst="rect">
            <a:avLst/>
          </a:prstGeom>
          <a:noFill/>
          <a:ln w="9525">
            <a:noFill/>
            <a:miter lim="800000"/>
            <a:headEnd/>
            <a:tailEnd/>
          </a:ln>
          <a:effectLst/>
        </p:spPr>
        <p:txBody>
          <a:bodyPr/>
          <a:lstStyle/>
          <a:p>
            <a:pPr marL="187325" indent="-187325">
              <a:buFont typeface="Wingdings" pitchFamily="2" charset="2"/>
              <a:buChar char="Ø"/>
            </a:pPr>
            <a:r>
              <a:rPr lang="el-GR" dirty="0">
                <a:solidFill>
                  <a:srgbClr val="1B3A80"/>
                </a:solidFill>
              </a:rPr>
              <a:t>  </a:t>
            </a:r>
            <a:r>
              <a:rPr lang="en-US" sz="2000" b="1" dirty="0">
                <a:solidFill>
                  <a:srgbClr val="C00000"/>
                </a:solidFill>
                <a:latin typeface="Comic Sans MS" pitchFamily="66" charset="0"/>
              </a:rPr>
              <a:t>60%</a:t>
            </a:r>
            <a:r>
              <a:rPr lang="en-US" sz="2000" b="1" dirty="0">
                <a:solidFill>
                  <a:srgbClr val="002060"/>
                </a:solidFill>
                <a:latin typeface="Comic Sans MS" pitchFamily="66" charset="0"/>
              </a:rPr>
              <a:t> </a:t>
            </a:r>
            <a:r>
              <a:rPr lang="el-GR" sz="2000" b="1" dirty="0">
                <a:solidFill>
                  <a:srgbClr val="002060"/>
                </a:solidFill>
                <a:latin typeface="Comic Sans MS" pitchFamily="66" charset="0"/>
              </a:rPr>
              <a:t>είναι κυρίως νευροπαθητικά </a:t>
            </a:r>
          </a:p>
          <a:p>
            <a:pPr marL="187325" indent="-187325">
              <a:buFont typeface="Wingdings" pitchFamily="2" charset="2"/>
              <a:buChar char="Ø"/>
            </a:pPr>
            <a:endParaRPr lang="el-GR" sz="2000" b="1" dirty="0">
              <a:solidFill>
                <a:srgbClr val="002060"/>
              </a:solidFill>
              <a:latin typeface="Comic Sans MS" pitchFamily="66" charset="0"/>
            </a:endParaRPr>
          </a:p>
          <a:p>
            <a:pPr marL="187325" indent="-187325">
              <a:buFont typeface="Wingdings" pitchFamily="2" charset="2"/>
              <a:buChar char="Ø"/>
            </a:pPr>
            <a:r>
              <a:rPr lang="el-GR" sz="2000" b="1" dirty="0">
                <a:solidFill>
                  <a:srgbClr val="002060"/>
                </a:solidFill>
                <a:latin typeface="Comic Sans MS" pitchFamily="66" charset="0"/>
              </a:rPr>
              <a:t> </a:t>
            </a:r>
            <a:r>
              <a:rPr lang="el-GR" sz="2000" b="1" dirty="0">
                <a:solidFill>
                  <a:srgbClr val="C00000"/>
                </a:solidFill>
                <a:latin typeface="Comic Sans MS" pitchFamily="66" charset="0"/>
              </a:rPr>
              <a:t>20%</a:t>
            </a:r>
            <a:r>
              <a:rPr lang="el-GR" sz="2000" b="1" dirty="0">
                <a:solidFill>
                  <a:srgbClr val="002060"/>
                </a:solidFill>
                <a:latin typeface="Comic Sans MS" pitchFamily="66" charset="0"/>
              </a:rPr>
              <a:t> είναι κυρίως ισχαιμικά       (περιφερικής αγγειακής νόσου) </a:t>
            </a:r>
          </a:p>
          <a:p>
            <a:pPr marL="187325" indent="-187325">
              <a:buFont typeface="Wingdings" pitchFamily="2" charset="2"/>
              <a:buChar char="Ø"/>
            </a:pPr>
            <a:endParaRPr lang="el-GR" sz="2000" b="1" dirty="0">
              <a:solidFill>
                <a:srgbClr val="002060"/>
              </a:solidFill>
              <a:latin typeface="Comic Sans MS" pitchFamily="66" charset="0"/>
            </a:endParaRPr>
          </a:p>
          <a:p>
            <a:pPr marL="187325" indent="-187325">
              <a:buFont typeface="Wingdings" pitchFamily="2" charset="2"/>
              <a:buChar char="Ø"/>
            </a:pPr>
            <a:r>
              <a:rPr lang="el-GR" sz="2000" b="1" dirty="0">
                <a:solidFill>
                  <a:srgbClr val="002060"/>
                </a:solidFill>
                <a:latin typeface="Comic Sans MS" pitchFamily="66" charset="0"/>
              </a:rPr>
              <a:t> </a:t>
            </a:r>
            <a:r>
              <a:rPr lang="el-GR" sz="2000" b="1" dirty="0">
                <a:solidFill>
                  <a:srgbClr val="C00000"/>
                </a:solidFill>
                <a:latin typeface="Comic Sans MS" pitchFamily="66" charset="0"/>
              </a:rPr>
              <a:t>20%</a:t>
            </a:r>
            <a:r>
              <a:rPr lang="el-GR" sz="2000" b="1" dirty="0">
                <a:solidFill>
                  <a:srgbClr val="002060"/>
                </a:solidFill>
                <a:latin typeface="Comic Sans MS" pitchFamily="66" charset="0"/>
              </a:rPr>
              <a:t> των διαβητικών ελκών είναι μικτά (νευροϊσχαιμικά) </a:t>
            </a:r>
            <a:endParaRPr lang="en-GB" sz="2000" b="1" dirty="0">
              <a:solidFill>
                <a:srgbClr val="002060"/>
              </a:solidFill>
              <a:latin typeface="Comic Sans MS" pitchFamily="66" charset="0"/>
            </a:endParaRPr>
          </a:p>
          <a:p>
            <a:pPr marL="187325" indent="-187325"/>
            <a:endParaRPr lang="en-GB" dirty="0">
              <a:solidFill>
                <a:srgbClr val="1B3A80"/>
              </a:solidFill>
            </a:endParaRPr>
          </a:p>
        </p:txBody>
      </p:sp>
    </p:spTree>
    <p:extLst>
      <p:ext uri="{BB962C8B-B14F-4D97-AF65-F5344CB8AC3E}">
        <p14:creationId xmlns:p14="http://schemas.microsoft.com/office/powerpoint/2010/main" val="4279801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dissolve">
                                      <p:cBhvr>
                                        <p:cTn id="10" dur="500"/>
                                        <p:tgtEl>
                                          <p:spTgt spid="11">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dissolve">
                                      <p:cBhvr>
                                        <p:cTn id="13" dur="500"/>
                                        <p:tgtEl>
                                          <p:spTgt spid="11">
                                            <p:txEl>
                                              <p:pRg st="3" end="3"/>
                                            </p:txEl>
                                          </p:spTgt>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dissolve">
                                      <p:cBhvr>
                                        <p:cTn id="17" dur="500"/>
                                        <p:tgtEl>
                                          <p:spTgt spid="11">
                                            <p:txEl>
                                              <p:pRg st="4" end="4"/>
                                            </p:txEl>
                                          </p:spTgt>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0"/>
      <p:bldP spid="12"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0" y="785794"/>
          <a:ext cx="8858280" cy="5715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357158" y="285728"/>
            <a:ext cx="5715040" cy="400110"/>
          </a:xfrm>
          <a:prstGeom prst="rect">
            <a:avLst/>
          </a:prstGeom>
          <a:noFill/>
        </p:spPr>
        <p:txBody>
          <a:bodyPr wrap="square" rtlCol="0">
            <a:spAutoFit/>
          </a:bodyPr>
          <a:lstStyle/>
          <a:p>
            <a:r>
              <a:rPr lang="el-GR" sz="2000" b="1" u="sng" dirty="0">
                <a:solidFill>
                  <a:srgbClr val="C00000"/>
                </a:solidFill>
                <a:latin typeface="Comic Sans MS" pitchFamily="66" charset="0"/>
              </a:rPr>
              <a:t>ΑΡΧΕΣ ΤΗΣ ΘΕΡΑΠΕΙΑΣ ΤΟΥ ΕΛΚΟΥΣ </a:t>
            </a:r>
          </a:p>
        </p:txBody>
      </p:sp>
      <p:sp>
        <p:nvSpPr>
          <p:cNvPr id="6" name="5 - Ορθογώνιο"/>
          <p:cNvSpPr/>
          <p:nvPr/>
        </p:nvSpPr>
        <p:spPr>
          <a:xfrm>
            <a:off x="4286248" y="857232"/>
            <a:ext cx="785818" cy="500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476672"/>
            <a:ext cx="8138973" cy="5328592"/>
          </a:xfrm>
        </p:spPr>
      </p:pic>
      <p:sp>
        <p:nvSpPr>
          <p:cNvPr id="3" name="Τίτλος 2"/>
          <p:cNvSpPr>
            <a:spLocks noGrp="1"/>
          </p:cNvSpPr>
          <p:nvPr>
            <p:ph type="title"/>
          </p:nvPr>
        </p:nvSpPr>
        <p:spPr/>
        <p:txBody>
          <a:bodyPr/>
          <a:lstStyle/>
          <a:p>
            <a:endParaRPr lang="el-G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304" y="5615862"/>
            <a:ext cx="1656184" cy="1242138"/>
          </a:xfrm>
          <a:prstGeom prst="rect">
            <a:avLst/>
          </a:prstGeom>
        </p:spPr>
      </p:pic>
    </p:spTree>
    <p:extLst>
      <p:ext uri="{BB962C8B-B14F-4D97-AF65-F5344CB8AC3E}">
        <p14:creationId xmlns:p14="http://schemas.microsoft.com/office/powerpoint/2010/main" val="3704032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475656" y="2636912"/>
            <a:ext cx="6032210" cy="945450"/>
          </a:xfrm>
        </p:spPr>
        <p:txBody>
          <a:bodyPr>
            <a:normAutofit/>
          </a:bodyPr>
          <a:lstStyle/>
          <a:p>
            <a:r>
              <a:rPr lang="el-GR" sz="5400" dirty="0">
                <a:solidFill>
                  <a:srgbClr val="002060"/>
                </a:solidFill>
                <a:latin typeface="Comic Sans MS" panose="030F0702030302020204" pitchFamily="66" charset="0"/>
              </a:rPr>
              <a:t> ΑΠΟΦΟΡΤΙΣΗ</a:t>
            </a:r>
          </a:p>
        </p:txBody>
      </p:sp>
      <p:sp>
        <p:nvSpPr>
          <p:cNvPr id="3" name="Υπότιτλος 2"/>
          <p:cNvSpPr>
            <a:spLocks noGrp="1"/>
          </p:cNvSpPr>
          <p:nvPr>
            <p:ph type="subTitle" idx="1"/>
          </p:nvPr>
        </p:nvSpPr>
        <p:spPr>
          <a:xfrm>
            <a:off x="6084168" y="3717032"/>
            <a:ext cx="1204410" cy="225523"/>
          </a:xfrm>
        </p:spPr>
        <p:txBody>
          <a:bodyPr>
            <a:normAutofit fontScale="47500" lnSpcReduction="20000"/>
          </a:bodyPr>
          <a:lstStyle/>
          <a:p>
            <a:endParaRPr lang="el-GR" dirty="0"/>
          </a:p>
        </p:txBody>
      </p:sp>
    </p:spTree>
    <p:extLst>
      <p:ext uri="{BB962C8B-B14F-4D97-AF65-F5344CB8AC3E}">
        <p14:creationId xmlns:p14="http://schemas.microsoft.com/office/powerpoint/2010/main" val="34164811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0" y="928671"/>
          <a:ext cx="9144000" cy="3931920"/>
        </p:xfrm>
        <a:graphic>
          <a:graphicData uri="http://schemas.openxmlformats.org/drawingml/2006/table">
            <a:tbl>
              <a:tblPr firstRow="1" bandRow="1">
                <a:tableStyleId>{5C22544A-7EE6-4342-B048-85BDC9FD1C3A}</a:tableStyleId>
              </a:tblPr>
              <a:tblGrid>
                <a:gridCol w="3698868">
                  <a:extLst>
                    <a:ext uri="{9D8B030D-6E8A-4147-A177-3AD203B41FA5}">
                      <a16:colId xmlns:a16="http://schemas.microsoft.com/office/drawing/2014/main" xmlns="" val="20000"/>
                    </a:ext>
                  </a:extLst>
                </a:gridCol>
                <a:gridCol w="5445132">
                  <a:extLst>
                    <a:ext uri="{9D8B030D-6E8A-4147-A177-3AD203B41FA5}">
                      <a16:colId xmlns:a16="http://schemas.microsoft.com/office/drawing/2014/main" xmlns="" val="20001"/>
                    </a:ext>
                  </a:extLst>
                </a:gridCol>
              </a:tblGrid>
              <a:tr h="378307">
                <a:tc>
                  <a:txBody>
                    <a:bodyPr/>
                    <a:lstStyle/>
                    <a:p>
                      <a:r>
                        <a:rPr lang="el-GR" sz="2000" dirty="0">
                          <a:solidFill>
                            <a:srgbClr val="C00000"/>
                          </a:solidFill>
                          <a:latin typeface="Comic Sans MS" pitchFamily="66" charset="0"/>
                        </a:rPr>
                        <a:t>ΜΕΘΟΔΟΣ</a:t>
                      </a:r>
                      <a:r>
                        <a:rPr lang="el-GR" sz="2000" baseline="0" dirty="0">
                          <a:solidFill>
                            <a:srgbClr val="C00000"/>
                          </a:solidFill>
                          <a:latin typeface="Comic Sans MS" pitchFamily="66" charset="0"/>
                        </a:rPr>
                        <a:t> </a:t>
                      </a:r>
                      <a:endParaRPr lang="el-GR" sz="2000" dirty="0">
                        <a:solidFill>
                          <a:srgbClr val="C00000"/>
                        </a:solidFill>
                        <a:latin typeface="Comic Sans MS" pitchFamily="66" charset="0"/>
                      </a:endParaRPr>
                    </a:p>
                  </a:txBody>
                  <a:tcPr/>
                </a:tc>
                <a:tc>
                  <a:txBody>
                    <a:bodyPr/>
                    <a:lstStyle/>
                    <a:p>
                      <a:r>
                        <a:rPr lang="el-GR" sz="2000" dirty="0">
                          <a:solidFill>
                            <a:srgbClr val="C00000"/>
                          </a:solidFill>
                          <a:latin typeface="Comic Sans MS" pitchFamily="66" charset="0"/>
                        </a:rPr>
                        <a:t>ΜΕΣΑ ΕΠΙΤΕΥΞΗΣ </a:t>
                      </a:r>
                    </a:p>
                  </a:txBody>
                  <a:tcPr/>
                </a:tc>
                <a:extLst>
                  <a:ext uri="{0D108BD9-81ED-4DB2-BD59-A6C34878D82A}">
                    <a16:rowId xmlns:a16="http://schemas.microsoft.com/office/drawing/2014/main" xmlns="" val="10000"/>
                  </a:ext>
                </a:extLst>
              </a:tr>
              <a:tr h="1032519">
                <a:tc>
                  <a:txBody>
                    <a:bodyPr/>
                    <a:lstStyle/>
                    <a:p>
                      <a:r>
                        <a:rPr lang="el-GR" sz="2000" b="1" dirty="0">
                          <a:solidFill>
                            <a:srgbClr val="002060"/>
                          </a:solidFill>
                          <a:latin typeface="Comic Sans MS" pitchFamily="66" charset="0"/>
                        </a:rPr>
                        <a:t>Απαραίτητη η μη άρση βάρους </a:t>
                      </a:r>
                    </a:p>
                  </a:txBody>
                  <a:tcPr/>
                </a:tc>
                <a:tc>
                  <a:txBody>
                    <a:bodyPr/>
                    <a:lstStyle/>
                    <a:p>
                      <a:pPr>
                        <a:buFont typeface="Wingdings" pitchFamily="2" charset="2"/>
                        <a:buChar char="ü"/>
                      </a:pPr>
                      <a:r>
                        <a:rPr lang="el-GR" sz="2000" baseline="0" dirty="0">
                          <a:latin typeface="Comic Sans MS" pitchFamily="66" charset="0"/>
                        </a:rPr>
                        <a:t> π</a:t>
                      </a:r>
                      <a:r>
                        <a:rPr lang="el-GR" sz="2000" dirty="0">
                          <a:latin typeface="Comic Sans MS" pitchFamily="66" charset="0"/>
                        </a:rPr>
                        <a:t>εριορισμός</a:t>
                      </a:r>
                      <a:r>
                        <a:rPr lang="el-GR" sz="2000" baseline="0" dirty="0">
                          <a:latin typeface="Comic Sans MS" pitchFamily="66" charset="0"/>
                        </a:rPr>
                        <a:t> της ορθοστασίας και του βαδίσματος</a:t>
                      </a:r>
                    </a:p>
                    <a:p>
                      <a:pPr>
                        <a:buFont typeface="Wingdings" pitchFamily="2" charset="2"/>
                        <a:buChar char="ü"/>
                      </a:pPr>
                      <a:r>
                        <a:rPr lang="el-GR" sz="2000" baseline="0" dirty="0">
                          <a:latin typeface="Comic Sans MS" pitchFamily="66" charset="0"/>
                        </a:rPr>
                        <a:t> δεκανίκια </a:t>
                      </a:r>
                      <a:endParaRPr lang="el-GR" sz="2000" dirty="0">
                        <a:latin typeface="Comic Sans MS" pitchFamily="66" charset="0"/>
                      </a:endParaRPr>
                    </a:p>
                    <a:p>
                      <a:endParaRPr lang="el-GR" sz="2000" dirty="0">
                        <a:latin typeface="Comic Sans MS" pitchFamily="66" charset="0"/>
                      </a:endParaRPr>
                    </a:p>
                  </a:txBody>
                  <a:tcPr/>
                </a:tc>
                <a:extLst>
                  <a:ext uri="{0D108BD9-81ED-4DB2-BD59-A6C34878D82A}">
                    <a16:rowId xmlns:a16="http://schemas.microsoft.com/office/drawing/2014/main" xmlns="" val="10001"/>
                  </a:ext>
                </a:extLst>
              </a:tr>
              <a:tr h="2151330">
                <a:tc>
                  <a:txBody>
                    <a:bodyPr/>
                    <a:lstStyle/>
                    <a:p>
                      <a:r>
                        <a:rPr lang="el-GR" sz="2000" b="1" dirty="0">
                          <a:solidFill>
                            <a:srgbClr val="002060"/>
                          </a:solidFill>
                          <a:latin typeface="Comic Sans MS" pitchFamily="66" charset="0"/>
                        </a:rPr>
                        <a:t>Μηχανική αφαίρεση φορτίου</a:t>
                      </a:r>
                      <a:r>
                        <a:rPr lang="el-GR" sz="2000" b="1" baseline="0" dirty="0">
                          <a:solidFill>
                            <a:srgbClr val="002060"/>
                          </a:solidFill>
                          <a:latin typeface="Comic Sans MS" pitchFamily="66" charset="0"/>
                        </a:rPr>
                        <a:t> </a:t>
                      </a:r>
                      <a:endParaRPr lang="el-GR" sz="2000" b="1" dirty="0">
                        <a:solidFill>
                          <a:srgbClr val="002060"/>
                        </a:solidFill>
                        <a:latin typeface="Comic Sans MS" pitchFamily="66" charset="0"/>
                      </a:endParaRPr>
                    </a:p>
                  </a:txBody>
                  <a:tcPr/>
                </a:tc>
                <a:tc>
                  <a:txBody>
                    <a:bodyPr/>
                    <a:lstStyle/>
                    <a:p>
                      <a:pPr>
                        <a:buFont typeface="Wingdings" pitchFamily="2" charset="2"/>
                        <a:buChar char="ü"/>
                      </a:pPr>
                      <a:r>
                        <a:rPr lang="el-GR" sz="2000" dirty="0">
                          <a:latin typeface="Comic Sans MS" pitchFamily="66" charset="0"/>
                        </a:rPr>
                        <a:t>  γύψος</a:t>
                      </a:r>
                      <a:r>
                        <a:rPr lang="el-GR" sz="2000" baseline="0" dirty="0">
                          <a:latin typeface="Comic Sans MS" pitchFamily="66" charset="0"/>
                        </a:rPr>
                        <a:t> ολικής επαφής/ άλλες τεχνικές με γύψο</a:t>
                      </a:r>
                    </a:p>
                    <a:p>
                      <a:pPr>
                        <a:buFont typeface="Wingdings" pitchFamily="2" charset="2"/>
                        <a:buChar char="ü"/>
                      </a:pPr>
                      <a:r>
                        <a:rPr lang="el-GR" sz="2000" baseline="0" dirty="0">
                          <a:latin typeface="Comic Sans MS" pitchFamily="66" charset="0"/>
                        </a:rPr>
                        <a:t> εξατομικευμένα θεραπευτικά  ατραυματικά  υποδήματα  </a:t>
                      </a:r>
                    </a:p>
                    <a:p>
                      <a:pPr>
                        <a:buFont typeface="Wingdings" pitchFamily="2" charset="2"/>
                        <a:buChar char="ü"/>
                      </a:pPr>
                      <a:r>
                        <a:rPr lang="el-GR" sz="2000" baseline="0" dirty="0">
                          <a:latin typeface="Comic Sans MS" pitchFamily="66" charset="0"/>
                        </a:rPr>
                        <a:t> εσωτερικές επενδύσεις υποδημάτων ειδικά διαμορφωμένες για τον κάθε ασθενή</a:t>
                      </a:r>
                    </a:p>
                    <a:p>
                      <a:endParaRPr lang="el-GR" sz="2000" dirty="0">
                        <a:latin typeface="Comic Sans MS" pitchFamily="66" charset="0"/>
                      </a:endParaRPr>
                    </a:p>
                  </a:txBody>
                  <a:tcPr/>
                </a:tc>
                <a:extLst>
                  <a:ext uri="{0D108BD9-81ED-4DB2-BD59-A6C34878D82A}">
                    <a16:rowId xmlns:a16="http://schemas.microsoft.com/office/drawing/2014/main" xmlns="" val="10002"/>
                  </a:ext>
                </a:extLst>
              </a:tr>
            </a:tbl>
          </a:graphicData>
        </a:graphic>
      </p:graphicFrame>
      <p:sp>
        <p:nvSpPr>
          <p:cNvPr id="3" name="2 - Τίτλος"/>
          <p:cNvSpPr>
            <a:spLocks noGrp="1"/>
          </p:cNvSpPr>
          <p:nvPr>
            <p:ph type="title"/>
          </p:nvPr>
        </p:nvSpPr>
        <p:spPr>
          <a:xfrm>
            <a:off x="428596" y="0"/>
            <a:ext cx="8229600" cy="928670"/>
          </a:xfrm>
        </p:spPr>
        <p:txBody>
          <a:bodyPr>
            <a:normAutofit/>
          </a:bodyPr>
          <a:lstStyle/>
          <a:p>
            <a:r>
              <a:rPr lang="el-GR" sz="2800" dirty="0">
                <a:solidFill>
                  <a:srgbClr val="002060"/>
                </a:solidFill>
                <a:latin typeface="Comic Sans MS" pitchFamily="66" charset="0"/>
              </a:rPr>
              <a:t>ΑΠΟΦΟΡΤΙΣΗ ΤΗΣ ΠΙΕΣΗΣ </a:t>
            </a:r>
          </a:p>
        </p:txBody>
      </p:sp>
      <p:pic>
        <p:nvPicPr>
          <p:cNvPr id="5122" name="Picture 2"/>
          <p:cNvPicPr>
            <a:picLocks noChangeAspect="1" noChangeArrowheads="1"/>
          </p:cNvPicPr>
          <p:nvPr/>
        </p:nvPicPr>
        <p:blipFill>
          <a:blip r:embed="rId2"/>
          <a:srcRect/>
          <a:stretch>
            <a:fillRect/>
          </a:stretch>
        </p:blipFill>
        <p:spPr bwMode="auto">
          <a:xfrm>
            <a:off x="0" y="5143512"/>
            <a:ext cx="2428860" cy="1714488"/>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2357422" y="5143512"/>
            <a:ext cx="2143140" cy="1714488"/>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4357686" y="5000636"/>
            <a:ext cx="2214578" cy="1857364"/>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a:srcRect/>
          <a:stretch>
            <a:fillRect/>
          </a:stretch>
        </p:blipFill>
        <p:spPr bwMode="auto">
          <a:xfrm>
            <a:off x="7143768" y="5069183"/>
            <a:ext cx="1776891" cy="1788817"/>
          </a:xfrm>
          <a:prstGeom prst="rect">
            <a:avLst/>
          </a:prstGeom>
          <a:noFill/>
          <a:ln w="9525">
            <a:noFill/>
            <a:miter lim="800000"/>
            <a:headEnd/>
            <a:tailEnd/>
          </a:ln>
          <a:effectLst/>
        </p:spPr>
      </p:pic>
    </p:spTree>
    <p:extLst>
      <p:ext uri="{BB962C8B-B14F-4D97-AF65-F5344CB8AC3E}">
        <p14:creationId xmlns:p14="http://schemas.microsoft.com/office/powerpoint/2010/main" val="15240551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a:stretch>
            <a:fillRect/>
          </a:stretch>
        </p:blipFill>
        <p:spPr bwMode="auto">
          <a:xfrm>
            <a:off x="2643174" y="1"/>
            <a:ext cx="6500826" cy="928669"/>
          </a:xfrm>
          <a:prstGeom prst="rect">
            <a:avLst/>
          </a:prstGeom>
          <a:noFill/>
          <a:ln w="9525">
            <a:noFill/>
            <a:miter lim="800000"/>
            <a:headEnd/>
            <a:tailEnd/>
          </a:ln>
          <a:effectLst/>
        </p:spPr>
      </p:pic>
      <p:pic>
        <p:nvPicPr>
          <p:cNvPr id="4100" name="Picture 4" descr="C:\Users\Magdalini\Desktop\Εικόνα2.png"/>
          <p:cNvPicPr>
            <a:picLocks noChangeAspect="1" noChangeArrowheads="1"/>
          </p:cNvPicPr>
          <p:nvPr/>
        </p:nvPicPr>
        <p:blipFill>
          <a:blip r:embed="rId4"/>
          <a:srcRect/>
          <a:stretch>
            <a:fillRect/>
          </a:stretch>
        </p:blipFill>
        <p:spPr bwMode="auto">
          <a:xfrm>
            <a:off x="1" y="1"/>
            <a:ext cx="2714611" cy="928670"/>
          </a:xfrm>
          <a:prstGeom prst="rect">
            <a:avLst/>
          </a:prstGeom>
          <a:noFill/>
        </p:spPr>
      </p:pic>
      <p:graphicFrame>
        <p:nvGraphicFramePr>
          <p:cNvPr id="8" name="7 - Πίνακας"/>
          <p:cNvGraphicFramePr>
            <a:graphicFrameLocks noGrp="1"/>
          </p:cNvGraphicFramePr>
          <p:nvPr/>
        </p:nvGraphicFramePr>
        <p:xfrm>
          <a:off x="0" y="857232"/>
          <a:ext cx="9144000" cy="5976942"/>
        </p:xfrm>
        <a:graphic>
          <a:graphicData uri="http://schemas.openxmlformats.org/drawingml/2006/table">
            <a:tbl>
              <a:tblPr firstRow="1" bandRow="1">
                <a:tableStyleId>{00A15C55-8517-42AA-B614-E9B94910E393}</a:tableStyleId>
              </a:tblPr>
              <a:tblGrid>
                <a:gridCol w="3500430">
                  <a:extLst>
                    <a:ext uri="{9D8B030D-6E8A-4147-A177-3AD203B41FA5}">
                      <a16:colId xmlns:a16="http://schemas.microsoft.com/office/drawing/2014/main" xmlns="" val="20000"/>
                    </a:ext>
                  </a:extLst>
                </a:gridCol>
                <a:gridCol w="3357586">
                  <a:extLst>
                    <a:ext uri="{9D8B030D-6E8A-4147-A177-3AD203B41FA5}">
                      <a16:colId xmlns:a16="http://schemas.microsoft.com/office/drawing/2014/main" xmlns="" val="20001"/>
                    </a:ext>
                  </a:extLst>
                </a:gridCol>
                <a:gridCol w="2285984">
                  <a:extLst>
                    <a:ext uri="{9D8B030D-6E8A-4147-A177-3AD203B41FA5}">
                      <a16:colId xmlns:a16="http://schemas.microsoft.com/office/drawing/2014/main" xmlns="" val="20002"/>
                    </a:ext>
                  </a:extLst>
                </a:gridCol>
              </a:tblGrid>
              <a:tr h="642942">
                <a:tc>
                  <a:txBody>
                    <a:bodyPr/>
                    <a:lstStyle/>
                    <a:p>
                      <a:r>
                        <a:rPr lang="el-GR" sz="1800" dirty="0">
                          <a:latin typeface="Comic Sans MS" pitchFamily="66" charset="0"/>
                        </a:rPr>
                        <a:t>ΥΠΟΔΗΜΑΤΑ</a:t>
                      </a:r>
                      <a:r>
                        <a:rPr lang="el-GR" sz="1800" baseline="0" dirty="0">
                          <a:latin typeface="Comic Sans MS" pitchFamily="66" charset="0"/>
                        </a:rPr>
                        <a:t> &amp;  ΑΠΟΦΟΡΤΙΣΗ</a:t>
                      </a:r>
                      <a:endParaRPr lang="el-GR" sz="1800" dirty="0">
                        <a:latin typeface="Comic Sans MS" pitchFamily="66" charset="0"/>
                      </a:endParaRPr>
                    </a:p>
                  </a:txBody>
                  <a:tcPr/>
                </a:tc>
                <a:tc>
                  <a:txBody>
                    <a:bodyPr/>
                    <a:lstStyle/>
                    <a:p>
                      <a:r>
                        <a:rPr lang="el-GR" sz="1800" dirty="0">
                          <a:latin typeface="Comic Sans MS" pitchFamily="66" charset="0"/>
                        </a:rPr>
                        <a:t>ΕΝΔΕΙΞΕΙΣ</a:t>
                      </a:r>
                      <a:r>
                        <a:rPr lang="el-GR" sz="1800" baseline="0" dirty="0">
                          <a:latin typeface="Comic Sans MS" pitchFamily="66" charset="0"/>
                        </a:rPr>
                        <a:t> </a:t>
                      </a:r>
                      <a:endParaRPr lang="el-GR" sz="1800" dirty="0">
                        <a:latin typeface="Comic Sans MS" pitchFamily="66" charset="0"/>
                      </a:endParaRPr>
                    </a:p>
                  </a:txBody>
                  <a:tcPr/>
                </a:tc>
                <a:tc>
                  <a:txBody>
                    <a:bodyPr/>
                    <a:lstStyle/>
                    <a:p>
                      <a:r>
                        <a:rPr lang="el-GR" sz="1800" dirty="0">
                          <a:latin typeface="Comic Sans MS" pitchFamily="66" charset="0"/>
                        </a:rPr>
                        <a:t>ΑΝΤΕΝΔΕΙΞΕΙΣ </a:t>
                      </a:r>
                    </a:p>
                  </a:txBody>
                  <a:tcPr/>
                </a:tc>
                <a:extLst>
                  <a:ext uri="{0D108BD9-81ED-4DB2-BD59-A6C34878D82A}">
                    <a16:rowId xmlns:a16="http://schemas.microsoft.com/office/drawing/2014/main" xmlns="" val="10000"/>
                  </a:ext>
                </a:extLst>
              </a:tr>
              <a:tr h="795808">
                <a:tc>
                  <a:txBody>
                    <a:bodyPr/>
                    <a:lstStyle/>
                    <a:p>
                      <a:r>
                        <a:rPr lang="el-GR" sz="1600" b="1" dirty="0">
                          <a:solidFill>
                            <a:srgbClr val="002060"/>
                          </a:solidFill>
                          <a:latin typeface="Comic Sans MS" pitchFamily="66" charset="0"/>
                        </a:rPr>
                        <a:t>Υποδήματα</a:t>
                      </a:r>
                      <a:r>
                        <a:rPr lang="el-GR" sz="1600" b="1" baseline="0" dirty="0">
                          <a:solidFill>
                            <a:srgbClr val="002060"/>
                          </a:solidFill>
                          <a:latin typeface="Comic Sans MS" pitchFamily="66" charset="0"/>
                        </a:rPr>
                        <a:t> πρόληψης (αθλητικά υποδήματα ή ορθοπεδικά υποδήματα εμπορίου)  </a:t>
                      </a:r>
                      <a:endParaRPr lang="el-GR" sz="1600" b="1" dirty="0">
                        <a:solidFill>
                          <a:srgbClr val="002060"/>
                        </a:solidFill>
                        <a:latin typeface="Comic Sans MS" pitchFamily="66" charset="0"/>
                      </a:endParaRPr>
                    </a:p>
                  </a:txBody>
                  <a:tcPr/>
                </a:tc>
                <a:tc>
                  <a:txBody>
                    <a:bodyPr/>
                    <a:lstStyle/>
                    <a:p>
                      <a:r>
                        <a:rPr lang="el-GR" sz="1600" b="1" dirty="0">
                          <a:latin typeface="Comic Sans MS" pitchFamily="66" charset="0"/>
                        </a:rPr>
                        <a:t>Πρόληψη πελματιαίων</a:t>
                      </a:r>
                      <a:r>
                        <a:rPr lang="el-GR" sz="1600" b="1" baseline="0" dirty="0">
                          <a:latin typeface="Comic Sans MS" pitchFamily="66" charset="0"/>
                        </a:rPr>
                        <a:t> ελκών σε ασθενείς υψηλού κινδύνου </a:t>
                      </a:r>
                      <a:endParaRPr lang="el-GR" sz="1600" b="1" dirty="0">
                        <a:latin typeface="Comic Sans MS" pitchFamily="66" charset="0"/>
                      </a:endParaRPr>
                    </a:p>
                  </a:txBody>
                  <a:tcPr/>
                </a:tc>
                <a:tc>
                  <a:txBody>
                    <a:bodyPr/>
                    <a:lstStyle/>
                    <a:p>
                      <a:endParaRPr lang="el-GR" sz="1600" b="1">
                        <a:solidFill>
                          <a:srgbClr val="C00000"/>
                        </a:solidFill>
                        <a:latin typeface="Comic Sans MS" pitchFamily="66" charset="0"/>
                      </a:endParaRPr>
                    </a:p>
                  </a:txBody>
                  <a:tcPr/>
                </a:tc>
                <a:extLst>
                  <a:ext uri="{0D108BD9-81ED-4DB2-BD59-A6C34878D82A}">
                    <a16:rowId xmlns:a16="http://schemas.microsoft.com/office/drawing/2014/main" xmlns="" val="10001"/>
                  </a:ext>
                </a:extLst>
              </a:tr>
              <a:tr h="1060294">
                <a:tc>
                  <a:txBody>
                    <a:bodyPr/>
                    <a:lstStyle/>
                    <a:p>
                      <a:r>
                        <a:rPr lang="el-GR" sz="1600" b="1" dirty="0">
                          <a:solidFill>
                            <a:srgbClr val="002060"/>
                          </a:solidFill>
                          <a:latin typeface="Comic Sans MS" pitchFamily="66" charset="0"/>
                        </a:rPr>
                        <a:t>Θεραπευτικά</a:t>
                      </a:r>
                      <a:r>
                        <a:rPr lang="el-GR" sz="1600" b="1" baseline="0" dirty="0">
                          <a:solidFill>
                            <a:srgbClr val="002060"/>
                          </a:solidFill>
                          <a:latin typeface="Comic Sans MS" pitchFamily="66" charset="0"/>
                        </a:rPr>
                        <a:t> υποδήματα</a:t>
                      </a:r>
                    </a:p>
                    <a:p>
                      <a:endParaRPr lang="el-GR" sz="1600" b="1" baseline="0" dirty="0">
                        <a:solidFill>
                          <a:srgbClr val="002060"/>
                        </a:solidFill>
                        <a:latin typeface="Comic Sans MS" pitchFamily="66" charset="0"/>
                      </a:endParaRPr>
                    </a:p>
                    <a:p>
                      <a:r>
                        <a:rPr lang="el-GR" sz="1600" b="1" baseline="0" dirty="0">
                          <a:solidFill>
                            <a:srgbClr val="002060"/>
                          </a:solidFill>
                          <a:latin typeface="Comic Sans MS" pitchFamily="66" charset="0"/>
                        </a:rPr>
                        <a:t>Μισό υπόδημα (</a:t>
                      </a:r>
                      <a:r>
                        <a:rPr lang="en-US" sz="1600" b="1" baseline="0" dirty="0">
                          <a:solidFill>
                            <a:srgbClr val="002060"/>
                          </a:solidFill>
                          <a:latin typeface="Comic Sans MS" pitchFamily="66" charset="0"/>
                        </a:rPr>
                        <a:t>half shoe)</a:t>
                      </a:r>
                      <a:endParaRPr lang="el-GR" sz="1600" b="1" baseline="0" dirty="0">
                        <a:solidFill>
                          <a:srgbClr val="002060"/>
                        </a:solidFill>
                        <a:latin typeface="Comic Sans MS" pitchFamily="66" charset="0"/>
                      </a:endParaRPr>
                    </a:p>
                    <a:p>
                      <a:endParaRPr lang="el-GR" sz="1600" b="1" dirty="0">
                        <a:solidFill>
                          <a:srgbClr val="002060"/>
                        </a:solidFill>
                        <a:latin typeface="Comic Sans MS" pitchFamily="66" charset="0"/>
                      </a:endParaRPr>
                    </a:p>
                  </a:txBody>
                  <a:tcPr/>
                </a:tc>
                <a:tc>
                  <a:txBody>
                    <a:bodyPr/>
                    <a:lstStyle/>
                    <a:p>
                      <a:r>
                        <a:rPr lang="el-GR" sz="1600" b="1" dirty="0">
                          <a:latin typeface="Comic Sans MS" pitchFamily="66" charset="0"/>
                        </a:rPr>
                        <a:t>Αντιμετώπιση πελματιαίων ελκών όταν υπάρχει αντένδειξη ή έλλειψη συμμόρφωσης</a:t>
                      </a:r>
                      <a:r>
                        <a:rPr lang="el-GR" sz="1600" b="1" baseline="0" dirty="0">
                          <a:latin typeface="Comic Sans MS" pitchFamily="66" charset="0"/>
                        </a:rPr>
                        <a:t> για γύψο ή αφαιρούμενο νάρθηκα </a:t>
                      </a:r>
                    </a:p>
                  </a:txBody>
                  <a:tcPr/>
                </a:tc>
                <a:tc>
                  <a:txBody>
                    <a:bodyPr/>
                    <a:lstStyle/>
                    <a:p>
                      <a:r>
                        <a:rPr lang="el-GR" sz="1600" b="1" dirty="0">
                          <a:solidFill>
                            <a:srgbClr val="C00000"/>
                          </a:solidFill>
                          <a:latin typeface="Comic Sans MS" pitchFamily="66" charset="0"/>
                        </a:rPr>
                        <a:t>Δυσκολία</a:t>
                      </a:r>
                      <a:r>
                        <a:rPr lang="el-GR" sz="1600" b="1" baseline="0" dirty="0">
                          <a:solidFill>
                            <a:srgbClr val="C00000"/>
                          </a:solidFill>
                          <a:latin typeface="Comic Sans MS" pitchFamily="66" charset="0"/>
                        </a:rPr>
                        <a:t> στη βάδιση σε ασταθείς ασθενείς, ανασφαλές </a:t>
                      </a:r>
                      <a:endParaRPr lang="el-GR" sz="1600" b="1" dirty="0">
                        <a:solidFill>
                          <a:srgbClr val="C00000"/>
                        </a:solidFill>
                        <a:latin typeface="Comic Sans MS" pitchFamily="66" charset="0"/>
                      </a:endParaRPr>
                    </a:p>
                  </a:txBody>
                  <a:tcPr/>
                </a:tc>
                <a:extLst>
                  <a:ext uri="{0D108BD9-81ED-4DB2-BD59-A6C34878D82A}">
                    <a16:rowId xmlns:a16="http://schemas.microsoft.com/office/drawing/2014/main" xmlns="" val="10002"/>
                  </a:ext>
                </a:extLst>
              </a:tr>
              <a:tr h="1031602">
                <a:tc>
                  <a:txBody>
                    <a:bodyPr/>
                    <a:lstStyle/>
                    <a:p>
                      <a:r>
                        <a:rPr lang="el-GR" sz="1600" b="1" dirty="0">
                          <a:solidFill>
                            <a:srgbClr val="002060"/>
                          </a:solidFill>
                          <a:latin typeface="Comic Sans MS" pitchFamily="66" charset="0"/>
                        </a:rPr>
                        <a:t>Ένθετα</a:t>
                      </a:r>
                      <a:r>
                        <a:rPr lang="el-GR" sz="1600" b="1" baseline="0" dirty="0">
                          <a:solidFill>
                            <a:srgbClr val="002060"/>
                          </a:solidFill>
                          <a:latin typeface="Comic Sans MS" pitchFamily="66" charset="0"/>
                        </a:rPr>
                        <a:t> πέλματα </a:t>
                      </a:r>
                      <a:endParaRPr lang="el-GR" sz="1600" b="1" dirty="0">
                        <a:solidFill>
                          <a:srgbClr val="002060"/>
                        </a:solidFill>
                        <a:latin typeface="Comic Sans MS" pitchFamily="66" charset="0"/>
                      </a:endParaRPr>
                    </a:p>
                  </a:txBody>
                  <a:tcPr/>
                </a:tc>
                <a:tc>
                  <a:txBody>
                    <a:bodyPr/>
                    <a:lstStyle/>
                    <a:p>
                      <a:r>
                        <a:rPr lang="el-GR" sz="1600" b="1" dirty="0">
                          <a:latin typeface="Comic Sans MS" pitchFamily="66" charset="0"/>
                        </a:rPr>
                        <a:t>Μείωση των ασκούμενων</a:t>
                      </a:r>
                      <a:r>
                        <a:rPr lang="el-GR" sz="1600" b="1" baseline="0" dirty="0">
                          <a:latin typeface="Comic Sans MS" pitchFamily="66" charset="0"/>
                        </a:rPr>
                        <a:t> στην πελματιαία επιφάνεια πιέσεων σε συνδυασμό με θεραπευτικά υποδήματα </a:t>
                      </a:r>
                      <a:endParaRPr lang="el-GR" sz="1600" b="1" dirty="0">
                        <a:latin typeface="Comic Sans MS" pitchFamily="66" charset="0"/>
                      </a:endParaRPr>
                    </a:p>
                  </a:txBody>
                  <a:tcPr/>
                </a:tc>
                <a:tc>
                  <a:txBody>
                    <a:bodyPr/>
                    <a:lstStyle/>
                    <a:p>
                      <a:endParaRPr lang="el-GR" sz="1600" b="1" dirty="0">
                        <a:solidFill>
                          <a:srgbClr val="C00000"/>
                        </a:solidFill>
                        <a:latin typeface="Comic Sans MS" pitchFamily="66" charset="0"/>
                      </a:endParaRPr>
                    </a:p>
                  </a:txBody>
                  <a:tcPr/>
                </a:tc>
                <a:extLst>
                  <a:ext uri="{0D108BD9-81ED-4DB2-BD59-A6C34878D82A}">
                    <a16:rowId xmlns:a16="http://schemas.microsoft.com/office/drawing/2014/main" xmlns="" val="10003"/>
                  </a:ext>
                </a:extLst>
              </a:tr>
              <a:tr h="1036161">
                <a:tc>
                  <a:txBody>
                    <a:bodyPr/>
                    <a:lstStyle/>
                    <a:p>
                      <a:r>
                        <a:rPr lang="el-GR" sz="1600" b="1" dirty="0">
                          <a:solidFill>
                            <a:srgbClr val="002060"/>
                          </a:solidFill>
                          <a:latin typeface="Comic Sans MS" pitchFamily="66" charset="0"/>
                        </a:rPr>
                        <a:t>Γύψος ολικής</a:t>
                      </a:r>
                      <a:r>
                        <a:rPr lang="el-GR" sz="1600" b="1" baseline="0" dirty="0">
                          <a:solidFill>
                            <a:srgbClr val="002060"/>
                          </a:solidFill>
                          <a:latin typeface="Comic Sans MS" pitchFamily="66" charset="0"/>
                        </a:rPr>
                        <a:t> επαφής </a:t>
                      </a:r>
                    </a:p>
                    <a:p>
                      <a:r>
                        <a:rPr lang="el-GR" sz="1600" b="1" baseline="0" dirty="0">
                          <a:solidFill>
                            <a:srgbClr val="002060"/>
                          </a:solidFill>
                          <a:latin typeface="Comic Sans MS" pitchFamily="66" charset="0"/>
                        </a:rPr>
                        <a:t>(</a:t>
                      </a:r>
                      <a:r>
                        <a:rPr lang="en-US" sz="1600" b="1" baseline="0" dirty="0">
                          <a:solidFill>
                            <a:srgbClr val="002060"/>
                          </a:solidFill>
                          <a:latin typeface="Comic Sans MS" pitchFamily="66" charset="0"/>
                        </a:rPr>
                        <a:t>total contact cast)</a:t>
                      </a:r>
                      <a:endParaRPr lang="el-GR" sz="1600" b="1" baseline="0" dirty="0">
                        <a:solidFill>
                          <a:srgbClr val="002060"/>
                        </a:solidFill>
                        <a:latin typeface="Comic Sans MS" pitchFamily="66" charset="0"/>
                      </a:endParaRPr>
                    </a:p>
                    <a:p>
                      <a:endParaRPr lang="el-GR" sz="1600" b="1" baseline="0" dirty="0">
                        <a:solidFill>
                          <a:srgbClr val="002060"/>
                        </a:solidFill>
                        <a:latin typeface="Comic Sans MS" pitchFamily="66" charset="0"/>
                      </a:endParaRPr>
                    </a:p>
                  </a:txBody>
                  <a:tcPr/>
                </a:tc>
                <a:tc>
                  <a:txBody>
                    <a:bodyPr/>
                    <a:lstStyle/>
                    <a:p>
                      <a:r>
                        <a:rPr lang="el-GR" sz="1600" b="1" dirty="0">
                          <a:latin typeface="Comic Sans MS" pitchFamily="66" charset="0"/>
                        </a:rPr>
                        <a:t>Αντιμετώπιση νευροπαθητικών μη ισχαιμικών ελκών </a:t>
                      </a:r>
                    </a:p>
                    <a:p>
                      <a:r>
                        <a:rPr lang="el-GR" sz="1600" b="1" dirty="0">
                          <a:latin typeface="Comic Sans MS" pitchFamily="66" charset="0"/>
                        </a:rPr>
                        <a:t>Αντιμετώπιση οξείας</a:t>
                      </a:r>
                      <a:r>
                        <a:rPr lang="el-GR" sz="1600" b="1" baseline="0" dirty="0">
                          <a:latin typeface="Comic Sans MS" pitchFamily="66" charset="0"/>
                        </a:rPr>
                        <a:t> οστεοαρθροπάθειας </a:t>
                      </a:r>
                      <a:r>
                        <a:rPr lang="en-US" sz="1600" b="1" baseline="0" dirty="0">
                          <a:latin typeface="Comic Sans MS" pitchFamily="66" charset="0"/>
                        </a:rPr>
                        <a:t>charcot</a:t>
                      </a:r>
                      <a:endParaRPr lang="el-GR" sz="1600" b="1" dirty="0">
                        <a:latin typeface="Comic Sans MS" pitchFamily="66" charset="0"/>
                      </a:endParaRPr>
                    </a:p>
                  </a:txBody>
                  <a:tcPr/>
                </a:tc>
                <a:tc>
                  <a:txBody>
                    <a:bodyPr/>
                    <a:lstStyle/>
                    <a:p>
                      <a:r>
                        <a:rPr lang="el-GR" sz="1600" b="1" dirty="0">
                          <a:solidFill>
                            <a:srgbClr val="C00000"/>
                          </a:solidFill>
                          <a:latin typeface="Comic Sans MS" pitchFamily="66" charset="0"/>
                        </a:rPr>
                        <a:t>Σοβαρή περιφερική αρτηριοπάθεια,</a:t>
                      </a:r>
                      <a:r>
                        <a:rPr lang="el-GR" sz="1600" b="1" baseline="0" dirty="0">
                          <a:solidFill>
                            <a:srgbClr val="C00000"/>
                          </a:solidFill>
                          <a:latin typeface="Comic Sans MS" pitchFamily="66" charset="0"/>
                        </a:rPr>
                        <a:t> </a:t>
                      </a:r>
                      <a:r>
                        <a:rPr lang="el-GR" sz="1600" b="1" dirty="0">
                          <a:solidFill>
                            <a:srgbClr val="C00000"/>
                          </a:solidFill>
                          <a:latin typeface="Comic Sans MS" pitchFamily="66" charset="0"/>
                        </a:rPr>
                        <a:t>λοίμωξη</a:t>
                      </a:r>
                    </a:p>
                  </a:txBody>
                  <a:tcPr/>
                </a:tc>
                <a:extLst>
                  <a:ext uri="{0D108BD9-81ED-4DB2-BD59-A6C34878D82A}">
                    <a16:rowId xmlns:a16="http://schemas.microsoft.com/office/drawing/2014/main" xmlns="" val="10004"/>
                  </a:ext>
                </a:extLst>
              </a:tr>
              <a:tr h="1267397">
                <a:tc>
                  <a:txBody>
                    <a:bodyPr/>
                    <a:lstStyle/>
                    <a:p>
                      <a:r>
                        <a:rPr lang="en-US" sz="1600" b="1" dirty="0">
                          <a:solidFill>
                            <a:srgbClr val="002060"/>
                          </a:solidFill>
                          <a:latin typeface="Comic Sans MS" pitchFamily="66" charset="0"/>
                        </a:rPr>
                        <a:t>A</a:t>
                      </a:r>
                      <a:r>
                        <a:rPr lang="el-GR" sz="1600" b="1" dirty="0">
                          <a:solidFill>
                            <a:srgbClr val="002060"/>
                          </a:solidFill>
                          <a:latin typeface="Comic Sans MS" pitchFamily="66" charset="0"/>
                        </a:rPr>
                        <a:t>φαιρούμενος</a:t>
                      </a:r>
                      <a:r>
                        <a:rPr lang="el-GR" sz="1600" b="1" baseline="0" dirty="0">
                          <a:solidFill>
                            <a:srgbClr val="002060"/>
                          </a:solidFill>
                          <a:latin typeface="Comic Sans MS" pitchFamily="66" charset="0"/>
                        </a:rPr>
                        <a:t> νάρθηκας</a:t>
                      </a:r>
                      <a:endParaRPr lang="el-GR" sz="1600" b="1" dirty="0">
                        <a:solidFill>
                          <a:srgbClr val="002060"/>
                        </a:solidFill>
                        <a:latin typeface="Comic Sans MS" pitchFamily="66" charset="0"/>
                      </a:endParaRPr>
                    </a:p>
                  </a:txBody>
                  <a:tcPr/>
                </a:tc>
                <a:tc>
                  <a:txBody>
                    <a:bodyPr/>
                    <a:lstStyle/>
                    <a:p>
                      <a:r>
                        <a:rPr lang="el-GR" sz="1600" b="1" dirty="0">
                          <a:latin typeface="Comic Sans MS" pitchFamily="66" charset="0"/>
                        </a:rPr>
                        <a:t>Αντιμετώπιση νευροπαθητικών μη ισχαιμικών ελκών </a:t>
                      </a:r>
                    </a:p>
                    <a:p>
                      <a:r>
                        <a:rPr lang="el-GR" sz="1600" b="1" dirty="0">
                          <a:latin typeface="Comic Sans MS" pitchFamily="66" charset="0"/>
                        </a:rPr>
                        <a:t>Αντιμετώπιση οξείας</a:t>
                      </a:r>
                      <a:r>
                        <a:rPr lang="el-GR" sz="1600" b="1" baseline="0" dirty="0">
                          <a:latin typeface="Comic Sans MS" pitchFamily="66" charset="0"/>
                        </a:rPr>
                        <a:t> οστεοαρθροπάθειας </a:t>
                      </a:r>
                      <a:r>
                        <a:rPr lang="en-US" sz="1600" b="1" baseline="0" dirty="0">
                          <a:latin typeface="Comic Sans MS" pitchFamily="66" charset="0"/>
                        </a:rPr>
                        <a:t>charcot</a:t>
                      </a:r>
                      <a:endParaRPr lang="el-GR" sz="1600" b="1" dirty="0">
                        <a:latin typeface="Comic Sans MS" pitchFamily="66" charset="0"/>
                      </a:endParaRPr>
                    </a:p>
                    <a:p>
                      <a:endParaRPr lang="el-GR" sz="1600" b="1" dirty="0">
                        <a:latin typeface="Comic Sans MS" pitchFamily="66" charset="0"/>
                      </a:endParaRPr>
                    </a:p>
                  </a:txBody>
                  <a:tcPr/>
                </a:tc>
                <a:tc>
                  <a:txBody>
                    <a:bodyPr/>
                    <a:lstStyle/>
                    <a:p>
                      <a:r>
                        <a:rPr lang="el-GR" sz="1600" b="1" dirty="0">
                          <a:solidFill>
                            <a:srgbClr val="C00000"/>
                          </a:solidFill>
                          <a:latin typeface="Comic Sans MS" pitchFamily="66" charset="0"/>
                        </a:rPr>
                        <a:t>Σοβαρή περιφερική</a:t>
                      </a:r>
                      <a:r>
                        <a:rPr lang="el-GR" sz="1600" b="1" baseline="0" dirty="0">
                          <a:solidFill>
                            <a:srgbClr val="C00000"/>
                          </a:solidFill>
                          <a:latin typeface="Comic Sans MS" pitchFamily="66" charset="0"/>
                        </a:rPr>
                        <a:t> αρτηριοπάθεια, λοίμωξη </a:t>
                      </a:r>
                      <a:endParaRPr lang="el-GR" sz="1600" b="1" dirty="0">
                        <a:solidFill>
                          <a:srgbClr val="C00000"/>
                        </a:solidFill>
                        <a:latin typeface="Comic Sans MS" pitchFamily="66" charset="0"/>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9457141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E:\program\images\39\39_28.bmp"/>
          <p:cNvPicPr>
            <a:picLocks noChangeAspect="1" noChangeArrowheads="1"/>
          </p:cNvPicPr>
          <p:nvPr/>
        </p:nvPicPr>
        <p:blipFill>
          <a:blip r:embed="rId2" cstate="print"/>
          <a:srcRect/>
          <a:stretch>
            <a:fillRect/>
          </a:stretch>
        </p:blipFill>
        <p:spPr bwMode="auto">
          <a:xfrm>
            <a:off x="5214942" y="3429000"/>
            <a:ext cx="3728541" cy="3065321"/>
          </a:xfrm>
          <a:prstGeom prst="rect">
            <a:avLst/>
          </a:prstGeom>
          <a:noFill/>
        </p:spPr>
      </p:pic>
      <p:pic>
        <p:nvPicPr>
          <p:cNvPr id="5" name="Picture 6" descr="E:\program\images\39\39_27.bmp"/>
          <p:cNvPicPr>
            <a:picLocks noGrp="1" noChangeAspect="1" noChangeArrowheads="1"/>
          </p:cNvPicPr>
          <p:nvPr>
            <p:ph idx="1"/>
          </p:nvPr>
        </p:nvPicPr>
        <p:blipFill>
          <a:blip r:embed="rId3" cstate="print"/>
          <a:srcRect/>
          <a:stretch>
            <a:fillRect/>
          </a:stretch>
        </p:blipFill>
        <p:spPr bwMode="auto">
          <a:xfrm>
            <a:off x="500034" y="357166"/>
            <a:ext cx="3643338" cy="3409950"/>
          </a:xfrm>
          <a:prstGeom prst="rect">
            <a:avLst/>
          </a:prstGeom>
          <a:noFill/>
        </p:spPr>
      </p:pic>
    </p:spTree>
    <p:extLst>
      <p:ext uri="{BB962C8B-B14F-4D97-AF65-F5344CB8AC3E}">
        <p14:creationId xmlns:p14="http://schemas.microsoft.com/office/powerpoint/2010/main" val="5117431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403648" y="3212976"/>
            <a:ext cx="6032210" cy="945450"/>
          </a:xfrm>
        </p:spPr>
        <p:txBody>
          <a:bodyPr>
            <a:normAutofit fontScale="90000"/>
          </a:bodyPr>
          <a:lstStyle/>
          <a:p>
            <a:r>
              <a:rPr lang="el-GR" sz="5400" dirty="0">
                <a:solidFill>
                  <a:srgbClr val="002060"/>
                </a:solidFill>
                <a:latin typeface="Comic Sans MS" panose="030F0702030302020204" pitchFamily="66" charset="0"/>
              </a:rPr>
              <a:t> ΑΠΟΚΑΤΑΣΤΑΣΗ </a:t>
            </a:r>
            <a:br>
              <a:rPr lang="el-GR" sz="5400" dirty="0">
                <a:solidFill>
                  <a:srgbClr val="002060"/>
                </a:solidFill>
                <a:latin typeface="Comic Sans MS" panose="030F0702030302020204" pitchFamily="66" charset="0"/>
              </a:rPr>
            </a:br>
            <a:r>
              <a:rPr lang="el-GR" sz="5400" dirty="0">
                <a:solidFill>
                  <a:srgbClr val="002060"/>
                </a:solidFill>
                <a:latin typeface="Comic Sans MS" panose="030F0702030302020204" pitchFamily="66" charset="0"/>
              </a:rPr>
              <a:t>ΑΙΜΑΤΩΣΗΣ</a:t>
            </a:r>
          </a:p>
        </p:txBody>
      </p:sp>
      <p:sp>
        <p:nvSpPr>
          <p:cNvPr id="3" name="Υπότιτλος 2"/>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26583185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42844" y="857232"/>
            <a:ext cx="9001156" cy="2000264"/>
          </a:xfrm>
        </p:spPr>
        <p:txBody>
          <a:bodyPr>
            <a:normAutofit fontScale="92500" lnSpcReduction="10000"/>
          </a:bodyPr>
          <a:lstStyle/>
          <a:p>
            <a:pPr>
              <a:lnSpc>
                <a:spcPct val="110000"/>
              </a:lnSpc>
              <a:buFont typeface="Wingdings" pitchFamily="2" charset="2"/>
              <a:buChar char="v"/>
            </a:pPr>
            <a:r>
              <a:rPr lang="el-GR" sz="2000" dirty="0">
                <a:latin typeface="Comic Sans MS" pitchFamily="66" charset="0"/>
              </a:rPr>
              <a:t>Διαδικασίες  αρτηριακής  επαναγγείωσης ( τα αποτελέσματα </a:t>
            </a:r>
            <a:r>
              <a:rPr lang="en-US" sz="2000" dirty="0">
                <a:latin typeface="Comic Sans MS" pitchFamily="66" charset="0"/>
              </a:rPr>
              <a:t> </a:t>
            </a:r>
            <a:r>
              <a:rPr lang="el-GR" sz="2000" dirty="0">
                <a:latin typeface="Comic Sans MS" pitchFamily="66" charset="0"/>
              </a:rPr>
              <a:t>δεν διαφέρουν από τους μη διαβητικούς</a:t>
            </a:r>
            <a:r>
              <a:rPr lang="en-US" sz="2000" dirty="0">
                <a:latin typeface="Comic Sans MS" pitchFamily="66" charset="0"/>
              </a:rPr>
              <a:t>,</a:t>
            </a:r>
            <a:r>
              <a:rPr lang="el-GR" sz="2000" dirty="0">
                <a:latin typeface="Comic Sans MS" pitchFamily="66" charset="0"/>
              </a:rPr>
              <a:t> αλλά απαιτείται συχνότερα χειρουργική  περιφερικού </a:t>
            </a:r>
            <a:r>
              <a:rPr lang="en-US" sz="2000" dirty="0">
                <a:latin typeface="Comic Sans MS" pitchFamily="66" charset="0"/>
              </a:rPr>
              <a:t>bypass) </a:t>
            </a:r>
          </a:p>
          <a:p>
            <a:pPr>
              <a:lnSpc>
                <a:spcPct val="110000"/>
              </a:lnSpc>
              <a:buNone/>
            </a:pPr>
            <a:endParaRPr lang="en-US" sz="2000" dirty="0">
              <a:latin typeface="Comic Sans MS" pitchFamily="66" charset="0"/>
            </a:endParaRPr>
          </a:p>
          <a:p>
            <a:pPr>
              <a:lnSpc>
                <a:spcPct val="110000"/>
              </a:lnSpc>
              <a:buFont typeface="Wingdings" pitchFamily="2" charset="2"/>
              <a:buChar char="v"/>
            </a:pPr>
            <a:r>
              <a:rPr lang="en-US" sz="2000" dirty="0">
                <a:latin typeface="Comic Sans MS" pitchFamily="66" charset="0"/>
              </a:rPr>
              <a:t> </a:t>
            </a:r>
            <a:r>
              <a:rPr lang="el-GR" sz="2000" dirty="0">
                <a:latin typeface="Comic Sans MS" pitchFamily="66" charset="0"/>
              </a:rPr>
              <a:t>Τα οφέλη της φαρμακευτική θεραπείας για τη βελτίωση της αιμάτωσης  δεν έχουν ακόμη επιβεβαιωθεί </a:t>
            </a:r>
            <a:endParaRPr lang="en-US" sz="2000" dirty="0">
              <a:latin typeface="Comic Sans MS" pitchFamily="66" charset="0"/>
            </a:endParaRPr>
          </a:p>
          <a:p>
            <a:pPr>
              <a:buNone/>
            </a:pPr>
            <a:endParaRPr lang="en-US" sz="2000" dirty="0">
              <a:solidFill>
                <a:srgbClr val="C00000"/>
              </a:solidFill>
              <a:latin typeface="Comic Sans MS" pitchFamily="66" charset="0"/>
            </a:endParaRPr>
          </a:p>
          <a:p>
            <a:pPr>
              <a:buNone/>
            </a:pPr>
            <a:endParaRPr lang="en-US" sz="2000" dirty="0">
              <a:solidFill>
                <a:srgbClr val="C00000"/>
              </a:solidFill>
              <a:latin typeface="Comic Sans MS" pitchFamily="66" charset="0"/>
            </a:endParaRPr>
          </a:p>
        </p:txBody>
      </p:sp>
      <p:sp>
        <p:nvSpPr>
          <p:cNvPr id="5" name="2 - Τίτλος"/>
          <p:cNvSpPr>
            <a:spLocks noGrp="1"/>
          </p:cNvSpPr>
          <p:nvPr>
            <p:ph type="title"/>
          </p:nvPr>
        </p:nvSpPr>
        <p:spPr>
          <a:xfrm>
            <a:off x="571472" y="214290"/>
            <a:ext cx="8229600" cy="500042"/>
          </a:xfrm>
        </p:spPr>
        <p:txBody>
          <a:bodyPr>
            <a:normAutofit/>
          </a:bodyPr>
          <a:lstStyle/>
          <a:p>
            <a:r>
              <a:rPr lang="el-GR" sz="2400" dirty="0">
                <a:solidFill>
                  <a:srgbClr val="002060"/>
                </a:solidFill>
                <a:latin typeface="Comic Sans MS" pitchFamily="66" charset="0"/>
              </a:rPr>
              <a:t>ΑΠΟΚΑΤΑΣΤΑΣΗ ΑΙΜΑΤΩΣΗΣ ΤΩΝ ΙΣΤΩΝ </a:t>
            </a:r>
          </a:p>
        </p:txBody>
      </p:sp>
      <p:graphicFrame>
        <p:nvGraphicFramePr>
          <p:cNvPr id="7" name="6 - Διάγραμμα"/>
          <p:cNvGraphicFramePr/>
          <p:nvPr>
            <p:extLst/>
          </p:nvPr>
        </p:nvGraphicFramePr>
        <p:xfrm>
          <a:off x="2357422" y="2643182"/>
          <a:ext cx="6500858" cy="4000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01430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6632"/>
            <a:ext cx="6131024" cy="3425881"/>
          </a:xfrm>
        </p:spPr>
      </p:pic>
      <p:sp>
        <p:nvSpPr>
          <p:cNvPr id="3" name="Τίτλος 2"/>
          <p:cNvSpPr>
            <a:spLocks noGrp="1"/>
          </p:cNvSpPr>
          <p:nvPr>
            <p:ph type="title"/>
          </p:nvPr>
        </p:nvSpPr>
        <p:spPr/>
        <p:txBody>
          <a:bodyPr/>
          <a:lstStyle/>
          <a:p>
            <a:endParaRPr lang="el-G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2780928"/>
            <a:ext cx="6979663" cy="3913771"/>
          </a:xfrm>
          <a:prstGeom prst="rect">
            <a:avLst/>
          </a:prstGeom>
        </p:spPr>
      </p:pic>
    </p:spTree>
    <p:extLst>
      <p:ext uri="{BB962C8B-B14F-4D97-AF65-F5344CB8AC3E}">
        <p14:creationId xmlns:p14="http://schemas.microsoft.com/office/powerpoint/2010/main" val="30144797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403648" y="2420888"/>
            <a:ext cx="6032210" cy="945450"/>
          </a:xfrm>
        </p:spPr>
        <p:txBody>
          <a:bodyPr>
            <a:normAutofit/>
          </a:bodyPr>
          <a:lstStyle/>
          <a:p>
            <a:r>
              <a:rPr lang="el-GR" sz="5400" dirty="0">
                <a:solidFill>
                  <a:srgbClr val="002060"/>
                </a:solidFill>
                <a:latin typeface="Comic Sans MS" panose="030F0702030302020204" pitchFamily="66" charset="0"/>
              </a:rPr>
              <a:t> ΛΟΙΜΩΞΕΙΣ</a:t>
            </a:r>
          </a:p>
        </p:txBody>
      </p:sp>
      <p:sp>
        <p:nvSpPr>
          <p:cNvPr id="3" name="Υπότιτλος 2"/>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5556866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8596" y="642918"/>
            <a:ext cx="8329642" cy="1439850"/>
          </a:xfrm>
        </p:spPr>
        <p:txBody>
          <a:bodyPr>
            <a:normAutofit/>
          </a:bodyPr>
          <a:lstStyle/>
          <a:p>
            <a:pPr eaLnBrk="1" fontAlgn="auto" hangingPunct="1">
              <a:spcAft>
                <a:spcPts val="0"/>
              </a:spcAft>
              <a:defRPr/>
            </a:pPr>
            <a:r>
              <a:rPr lang="el-GR" dirty="0">
                <a:solidFill>
                  <a:srgbClr val="C00000"/>
                </a:solidFill>
                <a:latin typeface="Comic Sans MS" pitchFamily="66" charset="0"/>
              </a:rPr>
              <a:t>    Η λοίμωξη είναι θανατηφόρος            </a:t>
            </a:r>
            <a:br>
              <a:rPr lang="el-GR" dirty="0">
                <a:solidFill>
                  <a:srgbClr val="C00000"/>
                </a:solidFill>
                <a:latin typeface="Comic Sans MS" pitchFamily="66" charset="0"/>
              </a:rPr>
            </a:br>
            <a:r>
              <a:rPr lang="el-GR" dirty="0">
                <a:solidFill>
                  <a:srgbClr val="C00000"/>
                </a:solidFill>
                <a:latin typeface="Comic Sans MS" pitchFamily="66" charset="0"/>
              </a:rPr>
              <a:t>       για το διαβητικό πόδι</a:t>
            </a:r>
            <a:endParaRPr lang="en-GB" dirty="0">
              <a:solidFill>
                <a:srgbClr val="C00000"/>
              </a:solidFill>
              <a:latin typeface="Comic Sans MS" pitchFamily="66" charset="0"/>
            </a:endParaRPr>
          </a:p>
        </p:txBody>
      </p:sp>
      <p:sp>
        <p:nvSpPr>
          <p:cNvPr id="19459" name="Content Placeholder 5"/>
          <p:cNvSpPr>
            <a:spLocks noGrp="1"/>
          </p:cNvSpPr>
          <p:nvPr>
            <p:ph idx="1"/>
          </p:nvPr>
        </p:nvSpPr>
        <p:spPr>
          <a:xfrm>
            <a:off x="428596" y="2357430"/>
            <a:ext cx="8183880" cy="3898780"/>
          </a:xfrm>
        </p:spPr>
        <p:txBody>
          <a:bodyPr>
            <a:normAutofit/>
          </a:bodyPr>
          <a:lstStyle/>
          <a:p>
            <a:pPr algn="ctr" eaLnBrk="1" hangingPunct="1">
              <a:buFont typeface="Wingdings 2" panose="05020102010507070707" pitchFamily="18" charset="2"/>
              <a:buNone/>
            </a:pPr>
            <a:r>
              <a:rPr lang="el-GR" altLang="el-GR" dirty="0"/>
              <a:t>  </a:t>
            </a:r>
          </a:p>
          <a:p>
            <a:pPr algn="ctr" eaLnBrk="1" hangingPunct="1">
              <a:buFont typeface="Wingdings 2" panose="05020102010507070707" pitchFamily="18" charset="2"/>
              <a:buNone/>
            </a:pPr>
            <a:r>
              <a:rPr lang="el-GR" altLang="el-GR" b="1" dirty="0">
                <a:solidFill>
                  <a:srgbClr val="002060"/>
                </a:solidFill>
                <a:latin typeface="Comic Sans MS" pitchFamily="66" charset="0"/>
              </a:rPr>
              <a:t>ΑΠΑΙΤΕΙΤΑΙ ΑΜΕΣΗ ΔΡΑΣΗ</a:t>
            </a:r>
            <a:r>
              <a:rPr lang="en-GB" altLang="el-GR" b="1" dirty="0">
                <a:solidFill>
                  <a:srgbClr val="002060"/>
                </a:solidFill>
                <a:latin typeface="Comic Sans MS" pitchFamily="66" charset="0"/>
              </a:rPr>
              <a:t>!</a:t>
            </a:r>
          </a:p>
          <a:p>
            <a:pPr algn="ctr" eaLnBrk="1" hangingPunct="1">
              <a:buFont typeface="Wingdings 2" panose="05020102010507070707" pitchFamily="18" charset="2"/>
              <a:buNone/>
            </a:pPr>
            <a:endParaRPr lang="en-GB" altLang="el-GR" dirty="0">
              <a:latin typeface="Comic Sans MS" pitchFamily="66" charset="0"/>
            </a:endParaRPr>
          </a:p>
          <a:p>
            <a:pPr algn="ctr" eaLnBrk="1" hangingPunct="1">
              <a:buFont typeface="Wingdings 2" panose="05020102010507070707" pitchFamily="18" charset="2"/>
              <a:buNone/>
            </a:pPr>
            <a:r>
              <a:rPr lang="el-GR" altLang="el-GR" dirty="0">
                <a:latin typeface="Comic Sans MS" pitchFamily="66" charset="0"/>
              </a:rPr>
              <a:t>Αναζήτηση των κατάλληλων επαγγελματιών υγείας για την φροντίδα του ποδιού…</a:t>
            </a:r>
            <a:endParaRPr lang="en-GB" altLang="el-GR" dirty="0">
              <a:latin typeface="Comic Sans MS" pitchFamily="66" charset="0"/>
            </a:endParaRPr>
          </a:p>
        </p:txBody>
      </p:sp>
    </p:spTree>
    <p:extLst>
      <p:ext uri="{BB962C8B-B14F-4D97-AF65-F5344CB8AC3E}">
        <p14:creationId xmlns:p14="http://schemas.microsoft.com/office/powerpoint/2010/main" val="26486981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57158" y="428604"/>
            <a:ext cx="8183880" cy="785818"/>
          </a:xfrm>
        </p:spPr>
        <p:txBody>
          <a:bodyPr>
            <a:normAutofit/>
          </a:bodyPr>
          <a:lstStyle/>
          <a:p>
            <a:pPr eaLnBrk="1" hangingPunct="1"/>
            <a:r>
              <a:rPr lang="el-GR" altLang="el-GR" sz="3200" dirty="0">
                <a:latin typeface="Comic Sans MS" pitchFamily="66" charset="0"/>
              </a:rPr>
              <a:t>   </a:t>
            </a:r>
            <a:r>
              <a:rPr lang="el-GR" altLang="el-GR" sz="3200" dirty="0">
                <a:solidFill>
                  <a:srgbClr val="002060"/>
                </a:solidFill>
                <a:effectLst>
                  <a:outerShdw blurRad="38100" dist="38100" dir="2700000" algn="tl">
                    <a:srgbClr val="000000">
                      <a:alpha val="43137"/>
                    </a:srgbClr>
                  </a:outerShdw>
                </a:effectLst>
                <a:latin typeface="Comic Sans MS" pitchFamily="66" charset="0"/>
              </a:rPr>
              <a:t>Αυξημένο</a:t>
            </a:r>
            <a:r>
              <a:rPr lang="en-US" altLang="el-GR" sz="3200" dirty="0">
                <a:solidFill>
                  <a:srgbClr val="002060"/>
                </a:solidFill>
                <a:effectLst>
                  <a:outerShdw blurRad="38100" dist="38100" dir="2700000" algn="tl">
                    <a:srgbClr val="000000">
                      <a:alpha val="43137"/>
                    </a:srgbClr>
                  </a:outerShdw>
                </a:effectLst>
                <a:latin typeface="Comic Sans MS" pitchFamily="66" charset="0"/>
              </a:rPr>
              <a:t> </a:t>
            </a:r>
            <a:r>
              <a:rPr lang="el-GR" altLang="el-GR" sz="3200" dirty="0">
                <a:solidFill>
                  <a:srgbClr val="002060"/>
                </a:solidFill>
                <a:effectLst>
                  <a:outerShdw blurRad="38100" dist="38100" dir="2700000" algn="tl">
                    <a:srgbClr val="000000">
                      <a:alpha val="43137"/>
                    </a:srgbClr>
                  </a:outerShdw>
                </a:effectLst>
                <a:latin typeface="Comic Sans MS" pitchFamily="66" charset="0"/>
              </a:rPr>
              <a:t>Ποσοστό Λοίμωξης </a:t>
            </a:r>
            <a:endParaRPr lang="en-US" altLang="el-GR" sz="3200" dirty="0">
              <a:solidFill>
                <a:srgbClr val="002060"/>
              </a:solidFill>
              <a:effectLst>
                <a:outerShdw blurRad="38100" dist="38100" dir="2700000" algn="tl">
                  <a:srgbClr val="000000">
                    <a:alpha val="43137"/>
                  </a:srgbClr>
                </a:outerShdw>
              </a:effectLst>
              <a:latin typeface="Comic Sans MS" pitchFamily="66" charset="0"/>
            </a:endParaRPr>
          </a:p>
        </p:txBody>
      </p:sp>
      <p:sp>
        <p:nvSpPr>
          <p:cNvPr id="26627" name="Content Placeholder 2"/>
          <p:cNvSpPr>
            <a:spLocks noGrp="1"/>
          </p:cNvSpPr>
          <p:nvPr>
            <p:ph idx="1"/>
          </p:nvPr>
        </p:nvSpPr>
        <p:spPr>
          <a:xfrm>
            <a:off x="571472" y="1571612"/>
            <a:ext cx="8183880" cy="4187952"/>
          </a:xfrm>
        </p:spPr>
        <p:txBody>
          <a:bodyPr>
            <a:normAutofit/>
          </a:bodyPr>
          <a:lstStyle/>
          <a:p>
            <a:pPr eaLnBrk="1" hangingPunct="1"/>
            <a:r>
              <a:rPr lang="el-GR" altLang="el-GR" sz="2600" dirty="0">
                <a:latin typeface="Comic Sans MS" pitchFamily="66" charset="0"/>
              </a:rPr>
              <a:t>Οι σχισμές στο δέρμα προδιαθέτουν σε διείσδυση λοιμογόνων μικροβίων</a:t>
            </a:r>
          </a:p>
          <a:p>
            <a:pPr eaLnBrk="1" hangingPunct="1">
              <a:buNone/>
            </a:pPr>
            <a:endParaRPr lang="el-GR" altLang="el-GR" sz="2600" dirty="0">
              <a:latin typeface="Comic Sans MS" pitchFamily="66" charset="0"/>
            </a:endParaRPr>
          </a:p>
          <a:p>
            <a:pPr eaLnBrk="1" hangingPunct="1"/>
            <a:r>
              <a:rPr lang="el-GR" altLang="el-GR" sz="2600" dirty="0">
                <a:latin typeface="Comic Sans MS" pitchFamily="66" charset="0"/>
              </a:rPr>
              <a:t> Η πολυνευροπάθεια προδιαθέτει σε εν τω βάθει λοιμώξεις λόγω της μειωμένης αίσθησης του πόνου</a:t>
            </a:r>
          </a:p>
          <a:p>
            <a:pPr eaLnBrk="1" hangingPunct="1">
              <a:buNone/>
            </a:pPr>
            <a:endParaRPr lang="el-GR" altLang="el-GR" sz="2600" dirty="0">
              <a:latin typeface="Comic Sans MS" pitchFamily="66" charset="0"/>
            </a:endParaRPr>
          </a:p>
          <a:p>
            <a:pPr eaLnBrk="1" hangingPunct="1"/>
            <a:r>
              <a:rPr lang="el-GR" altLang="el-GR" sz="2600" dirty="0">
                <a:latin typeface="Comic Sans MS" pitchFamily="66" charset="0"/>
              </a:rPr>
              <a:t> Στις λοιμώξεις του διαβητικού ποδιού εμπλέκονται τόσο αερόβια όσο και αναερόβια μικρόβια </a:t>
            </a:r>
            <a:endParaRPr lang="en-US" altLang="el-GR" sz="2600" dirty="0"/>
          </a:p>
        </p:txBody>
      </p:sp>
    </p:spTree>
    <p:extLst>
      <p:ext uri="{BB962C8B-B14F-4D97-AF65-F5344CB8AC3E}">
        <p14:creationId xmlns:p14="http://schemas.microsoft.com/office/powerpoint/2010/main" val="104933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446251" y="2276872"/>
            <a:ext cx="6260232" cy="2117793"/>
          </a:xfrm>
        </p:spPr>
        <p:txBody>
          <a:bodyPr>
            <a:normAutofit/>
          </a:bodyPr>
          <a:lstStyle/>
          <a:p>
            <a:r>
              <a:rPr lang="el-GR" dirty="0">
                <a:solidFill>
                  <a:srgbClr val="002060"/>
                </a:solidFill>
                <a:latin typeface="Comic Sans MS" panose="030F0702030302020204" pitchFamily="66" charset="0"/>
              </a:rPr>
              <a:t>ΕΠΙΔΗΜΙΟΛΟΓΙΑ</a:t>
            </a:r>
            <a:r>
              <a:rPr lang="el-GR" sz="6600" dirty="0">
                <a:solidFill>
                  <a:srgbClr val="002060"/>
                </a:solidFill>
                <a:latin typeface="Comic Sans MS" panose="030F0702030302020204" pitchFamily="66" charset="0"/>
              </a:rPr>
              <a:t> ΣΔ</a:t>
            </a:r>
          </a:p>
        </p:txBody>
      </p:sp>
      <p:sp>
        <p:nvSpPr>
          <p:cNvPr id="3" name="Υπότιτλος 2"/>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3527675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868346"/>
          </a:xfrm>
        </p:spPr>
        <p:txBody>
          <a:bodyPr>
            <a:normAutofit/>
          </a:bodyPr>
          <a:lstStyle/>
          <a:p>
            <a:pPr eaLnBrk="1" hangingPunct="1"/>
            <a:r>
              <a:rPr lang="el-GR" altLang="el-GR" sz="3200" dirty="0">
                <a:solidFill>
                  <a:srgbClr val="002060"/>
                </a:solidFill>
                <a:latin typeface="Comic Sans MS" pitchFamily="66" charset="0"/>
              </a:rPr>
              <a:t>Φτωχή ανοσοποιητική λειτουργία </a:t>
            </a:r>
            <a:endParaRPr lang="en-US" altLang="el-GR" sz="3200" dirty="0">
              <a:solidFill>
                <a:srgbClr val="002060"/>
              </a:solidFill>
              <a:latin typeface="Comic Sans MS" pitchFamily="66" charset="0"/>
            </a:endParaRPr>
          </a:p>
        </p:txBody>
      </p:sp>
      <p:sp>
        <p:nvSpPr>
          <p:cNvPr id="9219" name="Rectangle 3"/>
          <p:cNvSpPr>
            <a:spLocks noGrp="1" noChangeArrowheads="1"/>
          </p:cNvSpPr>
          <p:nvPr>
            <p:ph type="body" idx="1"/>
          </p:nvPr>
        </p:nvSpPr>
        <p:spPr>
          <a:xfrm>
            <a:off x="428596" y="1285860"/>
            <a:ext cx="8358246" cy="5357850"/>
          </a:xfrm>
        </p:spPr>
        <p:txBody>
          <a:bodyPr>
            <a:normAutofit fontScale="85000" lnSpcReduction="10000"/>
          </a:bodyPr>
          <a:lstStyle/>
          <a:p>
            <a:pPr>
              <a:lnSpc>
                <a:spcPct val="160000"/>
              </a:lnSpc>
            </a:pPr>
            <a:r>
              <a:rPr lang="el-GR" altLang="el-GR" sz="2600" dirty="0">
                <a:latin typeface="Comic Sans MS" pitchFamily="66" charset="0"/>
              </a:rPr>
              <a:t>Χημειοταξία πολυμορφοπύρηνων κοκκιοκυττάρων και φαγοκυττάρωση           διαταραγμένα  </a:t>
            </a:r>
          </a:p>
          <a:p>
            <a:pPr eaLnBrk="1" hangingPunct="1">
              <a:lnSpc>
                <a:spcPct val="160000"/>
              </a:lnSpc>
            </a:pPr>
            <a:r>
              <a:rPr lang="el-GR" altLang="el-GR" sz="2600" dirty="0">
                <a:latin typeface="Comic Sans MS" pitchFamily="66" charset="0"/>
              </a:rPr>
              <a:t>Φτωχή λειτουργία πολυμορφοπύρηνων λευκοκυττάρων</a:t>
            </a:r>
            <a:endParaRPr lang="el-GR" altLang="el-GR" sz="2600" dirty="0">
              <a:solidFill>
                <a:srgbClr val="00B050"/>
              </a:solidFill>
            </a:endParaRPr>
          </a:p>
          <a:p>
            <a:pPr lvl="1" eaLnBrk="1" hangingPunct="1">
              <a:lnSpc>
                <a:spcPct val="160000"/>
              </a:lnSpc>
            </a:pPr>
            <a:r>
              <a:rPr lang="el-GR" altLang="el-GR" sz="2000" b="1" dirty="0">
                <a:solidFill>
                  <a:schemeClr val="accent4">
                    <a:lumMod val="50000"/>
                  </a:schemeClr>
                </a:solidFill>
                <a:latin typeface="Comic Sans MS" pitchFamily="66" charset="0"/>
              </a:rPr>
              <a:t>μετανάστευση</a:t>
            </a:r>
            <a:r>
              <a:rPr lang="en-US" altLang="el-GR" sz="2000" b="1" dirty="0">
                <a:solidFill>
                  <a:schemeClr val="accent4">
                    <a:lumMod val="50000"/>
                  </a:schemeClr>
                </a:solidFill>
                <a:latin typeface="Comic Sans MS" pitchFamily="66" charset="0"/>
              </a:rPr>
              <a:t>, </a:t>
            </a:r>
            <a:r>
              <a:rPr lang="el-GR" altLang="el-GR" sz="2000" b="1" dirty="0">
                <a:solidFill>
                  <a:schemeClr val="accent4">
                    <a:lumMod val="50000"/>
                  </a:schemeClr>
                </a:solidFill>
                <a:latin typeface="Comic Sans MS" pitchFamily="66" charset="0"/>
              </a:rPr>
              <a:t>φαγοκυττάρωση, ενδοκυτταρικός θάνατος, χημειοταξία</a:t>
            </a:r>
            <a:endParaRPr lang="en-US" altLang="el-GR" b="1" dirty="0">
              <a:solidFill>
                <a:schemeClr val="accent4">
                  <a:lumMod val="50000"/>
                </a:schemeClr>
              </a:solidFill>
            </a:endParaRPr>
          </a:p>
          <a:p>
            <a:pPr eaLnBrk="1" hangingPunct="1">
              <a:lnSpc>
                <a:spcPct val="160000"/>
              </a:lnSpc>
            </a:pPr>
            <a:r>
              <a:rPr lang="el-GR" altLang="el-GR" sz="2600" dirty="0">
                <a:latin typeface="Comic Sans MS" pitchFamily="66" charset="0"/>
              </a:rPr>
              <a:t>Η </a:t>
            </a:r>
            <a:r>
              <a:rPr lang="el-GR" altLang="el-GR" sz="2600" b="1" dirty="0">
                <a:solidFill>
                  <a:srgbClr val="C00000"/>
                </a:solidFill>
                <a:latin typeface="Comic Sans MS" pitchFamily="66" charset="0"/>
              </a:rPr>
              <a:t>κέτωση</a:t>
            </a:r>
            <a:r>
              <a:rPr lang="el-GR" altLang="el-GR" sz="2600" dirty="0">
                <a:latin typeface="Comic Sans MS" pitchFamily="66" charset="0"/>
              </a:rPr>
              <a:t> διαταράσσει την λειτουργία των λευκοκυττάρων </a:t>
            </a:r>
          </a:p>
          <a:p>
            <a:pPr eaLnBrk="1" hangingPunct="1">
              <a:lnSpc>
                <a:spcPct val="160000"/>
              </a:lnSpc>
            </a:pPr>
            <a:r>
              <a:rPr lang="el-GR" altLang="el-GR" sz="2600" dirty="0">
                <a:latin typeface="Comic Sans MS" pitchFamily="66" charset="0"/>
              </a:rPr>
              <a:t>Η ανοσιακή λειτουργία μέσω των μονοκυττάρων μειώνεται </a:t>
            </a:r>
          </a:p>
          <a:p>
            <a:pPr eaLnBrk="1" hangingPunct="1">
              <a:lnSpc>
                <a:spcPct val="160000"/>
              </a:lnSpc>
            </a:pPr>
            <a:r>
              <a:rPr lang="el-GR" altLang="el-GR" sz="2600" dirty="0">
                <a:latin typeface="Comic Sans MS" pitchFamily="66" charset="0"/>
              </a:rPr>
              <a:t> Η  </a:t>
            </a:r>
            <a:r>
              <a:rPr lang="el-GR" altLang="el-GR" sz="2600" b="1" dirty="0">
                <a:solidFill>
                  <a:srgbClr val="C00000"/>
                </a:solidFill>
                <a:latin typeface="Comic Sans MS" pitchFamily="66" charset="0"/>
              </a:rPr>
              <a:t>υπεργλυκαιμία</a:t>
            </a:r>
            <a:r>
              <a:rPr lang="el-GR" altLang="el-GR" sz="2600" dirty="0">
                <a:latin typeface="Comic Sans MS" pitchFamily="66" charset="0"/>
              </a:rPr>
              <a:t>  διαταράσσει το σύστημα του συμπληρώματος </a:t>
            </a:r>
            <a:endParaRPr lang="en-US" altLang="el-GR" sz="2600" dirty="0"/>
          </a:p>
        </p:txBody>
      </p:sp>
      <p:cxnSp>
        <p:nvCxnSpPr>
          <p:cNvPr id="5" name="4 - Ευθύγραμμο βέλος σύνδεσης"/>
          <p:cNvCxnSpPr/>
          <p:nvPr/>
        </p:nvCxnSpPr>
        <p:spPr>
          <a:xfrm>
            <a:off x="2928926" y="2143116"/>
            <a:ext cx="714380" cy="1588"/>
          </a:xfrm>
          <a:prstGeom prst="straightConnector1">
            <a:avLst/>
          </a:prstGeom>
          <a:ln w="4762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274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428860" y="357166"/>
            <a:ext cx="8229600" cy="725470"/>
          </a:xfrm>
        </p:spPr>
        <p:txBody>
          <a:bodyPr/>
          <a:lstStyle/>
          <a:p>
            <a:pPr eaLnBrk="1" hangingPunct="1"/>
            <a:r>
              <a:rPr lang="el-GR" altLang="el-GR" sz="3200" dirty="0">
                <a:solidFill>
                  <a:srgbClr val="C00000"/>
                </a:solidFill>
                <a:latin typeface="Comic Sans MS" pitchFamily="66" charset="0"/>
              </a:rPr>
              <a:t>   Διάγνωση</a:t>
            </a:r>
            <a:r>
              <a:rPr lang="el-GR" altLang="el-GR" dirty="0"/>
              <a:t> </a:t>
            </a:r>
            <a:endParaRPr lang="en-US" altLang="el-GR" dirty="0"/>
          </a:p>
        </p:txBody>
      </p:sp>
      <p:sp>
        <p:nvSpPr>
          <p:cNvPr id="20483" name="Rectangle 3"/>
          <p:cNvSpPr>
            <a:spLocks noGrp="1" noChangeArrowheads="1"/>
          </p:cNvSpPr>
          <p:nvPr>
            <p:ph type="body" idx="1"/>
          </p:nvPr>
        </p:nvSpPr>
        <p:spPr>
          <a:xfrm>
            <a:off x="214282" y="1412776"/>
            <a:ext cx="8929718" cy="4786346"/>
          </a:xfrm>
        </p:spPr>
        <p:txBody>
          <a:bodyPr>
            <a:normAutofit/>
          </a:bodyPr>
          <a:lstStyle/>
          <a:p>
            <a:pPr eaLnBrk="1" hangingPunct="1">
              <a:buNone/>
            </a:pPr>
            <a:r>
              <a:rPr lang="el-GR" altLang="el-GR" sz="2800" b="1" dirty="0">
                <a:latin typeface="Comic Sans MS" pitchFamily="66" charset="0"/>
              </a:rPr>
              <a:t>   </a:t>
            </a:r>
            <a:r>
              <a:rPr lang="el-GR" altLang="el-GR" sz="2800" b="1" u="sng" dirty="0">
                <a:solidFill>
                  <a:srgbClr val="002060"/>
                </a:solidFill>
                <a:latin typeface="Comic Sans MS" pitchFamily="66" charset="0"/>
              </a:rPr>
              <a:t>Κλινική Εικόνα </a:t>
            </a:r>
            <a:endParaRPr lang="en-US" altLang="el-GR" sz="2800" b="1" u="sng" dirty="0">
              <a:latin typeface="Comic Sans MS" pitchFamily="66" charset="0"/>
            </a:endParaRPr>
          </a:p>
          <a:p>
            <a:pPr lvl="1" eaLnBrk="1" hangingPunct="1"/>
            <a:r>
              <a:rPr lang="el-GR" altLang="el-GR" sz="2400" dirty="0">
                <a:latin typeface="Comic Sans MS" pitchFamily="66" charset="0"/>
              </a:rPr>
              <a:t> πύον  </a:t>
            </a:r>
            <a:endParaRPr lang="en-US" altLang="el-GR" sz="2400" dirty="0"/>
          </a:p>
          <a:p>
            <a:pPr lvl="1" eaLnBrk="1" hangingPunct="1"/>
            <a:r>
              <a:rPr lang="el-GR" altLang="el-GR" sz="2400" dirty="0"/>
              <a:t> </a:t>
            </a:r>
            <a:r>
              <a:rPr lang="el-GR" altLang="el-GR" sz="2400" dirty="0">
                <a:latin typeface="Comic Sans MS" pitchFamily="66" charset="0"/>
              </a:rPr>
              <a:t>πόνος, οίδημα, εξέλκωση,   σχηματισμός συριγγίων</a:t>
            </a:r>
            <a:endParaRPr lang="el-GR" altLang="el-GR" dirty="0">
              <a:latin typeface="Comic Sans MS" pitchFamily="66" charset="0"/>
            </a:endParaRPr>
          </a:p>
          <a:p>
            <a:pPr lvl="1"/>
            <a:r>
              <a:rPr lang="el-GR" altLang="el-GR" sz="2400" dirty="0">
                <a:latin typeface="Comic Sans MS" pitchFamily="66" charset="0"/>
              </a:rPr>
              <a:t> </a:t>
            </a:r>
            <a:r>
              <a:rPr lang="el-GR" altLang="el-GR" dirty="0">
                <a:latin typeface="Comic Sans MS" pitchFamily="66" charset="0"/>
              </a:rPr>
              <a:t>κριγμός</a:t>
            </a:r>
            <a:r>
              <a:rPr lang="el-GR" altLang="el-GR" sz="2400" dirty="0">
                <a:latin typeface="Comic Sans MS" pitchFamily="66" charset="0"/>
              </a:rPr>
              <a:t> </a:t>
            </a:r>
            <a:endParaRPr lang="en-US" altLang="el-GR" sz="2400" dirty="0">
              <a:latin typeface="Comic Sans MS" pitchFamily="66" charset="0"/>
            </a:endParaRPr>
          </a:p>
          <a:p>
            <a:pPr lvl="1" eaLnBrk="1" hangingPunct="1"/>
            <a:r>
              <a:rPr lang="el-GR" altLang="el-GR" sz="2400" dirty="0">
                <a:latin typeface="Comic Sans MS" pitchFamily="66" charset="0"/>
              </a:rPr>
              <a:t>συστηματική λοίμωξη (πυρετός, ρίγη, έμετος, ταχυκαρδία, μεταβολή της νοητικής κατάστασης, δυσφορία)</a:t>
            </a:r>
            <a:endParaRPr lang="en-US" altLang="el-GR" sz="2400" dirty="0"/>
          </a:p>
          <a:p>
            <a:pPr lvl="1" eaLnBrk="1" hangingPunct="1"/>
            <a:r>
              <a:rPr lang="el-GR" altLang="el-GR" sz="2400" dirty="0">
                <a:latin typeface="Comic Sans MS" pitchFamily="66" charset="0"/>
              </a:rPr>
              <a:t>μεταβολικές διαταραχές ( υπεργλυκαιμία, κέτωση ,  αζωθαιμία)</a:t>
            </a:r>
            <a:endParaRPr lang="en-US" altLang="el-GR" sz="2400" dirty="0"/>
          </a:p>
          <a:p>
            <a:pPr lvl="1" eaLnBrk="1" hangingPunct="1">
              <a:buFont typeface="Wingdings" panose="05000000000000000000" pitchFamily="2" charset="2"/>
              <a:buNone/>
            </a:pPr>
            <a:endParaRPr lang="en-US" altLang="el-GR" sz="2400" dirty="0"/>
          </a:p>
        </p:txBody>
      </p:sp>
    </p:spTree>
    <p:extLst>
      <p:ext uri="{BB962C8B-B14F-4D97-AF65-F5344CB8AC3E}">
        <p14:creationId xmlns:p14="http://schemas.microsoft.com/office/powerpoint/2010/main" val="15754341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14282" y="928670"/>
            <a:ext cx="8229600" cy="4525963"/>
          </a:xfrm>
        </p:spPr>
        <p:txBody>
          <a:bodyPr/>
          <a:lstStyle/>
          <a:p>
            <a:pPr>
              <a:buNone/>
            </a:pPr>
            <a:r>
              <a:rPr lang="el-GR" dirty="0"/>
              <a:t> </a:t>
            </a:r>
          </a:p>
        </p:txBody>
      </p:sp>
      <p:sp>
        <p:nvSpPr>
          <p:cNvPr id="3" name="2 - Τίτλος"/>
          <p:cNvSpPr>
            <a:spLocks noGrp="1"/>
          </p:cNvSpPr>
          <p:nvPr>
            <p:ph type="title"/>
          </p:nvPr>
        </p:nvSpPr>
        <p:spPr>
          <a:xfrm>
            <a:off x="214282" y="214290"/>
            <a:ext cx="8229600" cy="725470"/>
          </a:xfrm>
        </p:spPr>
        <p:txBody>
          <a:bodyPr>
            <a:normAutofit/>
          </a:bodyPr>
          <a:lstStyle/>
          <a:p>
            <a:r>
              <a:rPr lang="el-GR" sz="2000" dirty="0">
                <a:solidFill>
                  <a:schemeClr val="tx1"/>
                </a:solidFill>
                <a:latin typeface="Comic Sans MS" pitchFamily="66" charset="0"/>
              </a:rPr>
              <a:t>Θεραπεία Λοίμωξης </a:t>
            </a:r>
          </a:p>
        </p:txBody>
      </p:sp>
      <p:graphicFrame>
        <p:nvGraphicFramePr>
          <p:cNvPr id="4" name="3 - Διάγραμμα"/>
          <p:cNvGraphicFramePr/>
          <p:nvPr/>
        </p:nvGraphicFramePr>
        <p:xfrm>
          <a:off x="0" y="-285776"/>
          <a:ext cx="9001156" cy="7143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475656" y="3460331"/>
            <a:ext cx="6032210" cy="945450"/>
          </a:xfrm>
        </p:spPr>
        <p:txBody>
          <a:bodyPr>
            <a:normAutofit fontScale="90000"/>
          </a:bodyPr>
          <a:lstStyle/>
          <a:p>
            <a:r>
              <a:rPr lang="el-GR" sz="5400" dirty="0">
                <a:solidFill>
                  <a:srgbClr val="002060"/>
                </a:solidFill>
                <a:latin typeface="Comic Sans MS" panose="030F0702030302020204" pitchFamily="66" charset="0"/>
              </a:rPr>
              <a:t> ΠΕΡΙΘΑΛΨΗ ΤΟΠΙΚΟΥ ΤΡΑΥΜΑΤΟΣ</a:t>
            </a:r>
          </a:p>
        </p:txBody>
      </p:sp>
      <p:sp>
        <p:nvSpPr>
          <p:cNvPr id="3" name="Υπότιτλος 2"/>
          <p:cNvSpPr>
            <a:spLocks noGrp="1"/>
          </p:cNvSpPr>
          <p:nvPr>
            <p:ph type="subTitle" idx="1"/>
          </p:nvPr>
        </p:nvSpPr>
        <p:spPr>
          <a:xfrm>
            <a:off x="1921934" y="3933056"/>
            <a:ext cx="5308866" cy="1377651"/>
          </a:xfrm>
        </p:spPr>
        <p:txBody>
          <a:bodyPr/>
          <a:lstStyle/>
          <a:p>
            <a:endParaRPr lang="el-GR" dirty="0"/>
          </a:p>
        </p:txBody>
      </p:sp>
    </p:spTree>
    <p:extLst>
      <p:ext uri="{BB962C8B-B14F-4D97-AF65-F5344CB8AC3E}">
        <p14:creationId xmlns:p14="http://schemas.microsoft.com/office/powerpoint/2010/main" val="284791163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200" dirty="0">
                <a:solidFill>
                  <a:srgbClr val="C00000"/>
                </a:solidFill>
                <a:latin typeface="Comic Sans MS" pitchFamily="66" charset="0"/>
              </a:rPr>
              <a:t>Σωστή Περιποίηση Ποδιού</a:t>
            </a:r>
          </a:p>
        </p:txBody>
      </p:sp>
      <p:pic>
        <p:nvPicPr>
          <p:cNvPr id="92162" name="Picture 2"/>
          <p:cNvPicPr>
            <a:picLocks noChangeAspect="1" noChangeArrowheads="1"/>
          </p:cNvPicPr>
          <p:nvPr/>
        </p:nvPicPr>
        <p:blipFill>
          <a:blip r:embed="rId2"/>
          <a:srcRect/>
          <a:stretch>
            <a:fillRect/>
          </a:stretch>
        </p:blipFill>
        <p:spPr bwMode="auto">
          <a:xfrm>
            <a:off x="500034" y="1785926"/>
            <a:ext cx="4968229" cy="3405191"/>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5495925" y="5676900"/>
            <a:ext cx="3648075" cy="1181100"/>
          </a:xfrm>
          <a:prstGeom prst="rect">
            <a:avLst/>
          </a:prstGeom>
          <a:noFill/>
          <a:ln w="9525">
            <a:noFill/>
            <a:miter lim="800000"/>
            <a:headEnd/>
            <a:tailEnd/>
          </a:ln>
          <a:effectLst/>
        </p:spPr>
      </p:pic>
      <p:sp>
        <p:nvSpPr>
          <p:cNvPr id="6" name="5 - Διπλωμένη γωνία"/>
          <p:cNvSpPr/>
          <p:nvPr/>
        </p:nvSpPr>
        <p:spPr>
          <a:xfrm>
            <a:off x="6215074" y="2000240"/>
            <a:ext cx="2571768" cy="2286016"/>
          </a:xfrm>
          <a:prstGeom prst="foldedCorner">
            <a:avLst/>
          </a:prstGeom>
          <a:solidFill>
            <a:schemeClr val="accent5">
              <a:lumMod val="20000"/>
              <a:lumOff val="80000"/>
            </a:schemeClr>
          </a:solidFill>
          <a:ln w="698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latin typeface="Comic Sans MS" pitchFamily="66" charset="0"/>
              </a:rPr>
              <a:t>Οι κάλοι αυξάνουν την πίεση στον ιστό κατά 30%  </a:t>
            </a:r>
          </a:p>
        </p:txBody>
      </p:sp>
    </p:spTree>
    <p:extLst>
      <p:ext uri="{BB962C8B-B14F-4D97-AF65-F5344CB8AC3E}">
        <p14:creationId xmlns:p14="http://schemas.microsoft.com/office/powerpoint/2010/main" val="183388446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879823" y="2204864"/>
            <a:ext cx="8229600" cy="4525963"/>
          </a:xfrm>
        </p:spPr>
        <p:txBody>
          <a:bodyPr/>
          <a:lstStyle/>
          <a:p>
            <a:r>
              <a:rPr lang="el-GR" dirty="0">
                <a:latin typeface="Comic Sans MS" panose="030F0702030302020204" pitchFamily="66" charset="0"/>
              </a:rPr>
              <a:t>Αξιολόγηση πραγματικών διαστάσεων-βάθους έλκους</a:t>
            </a:r>
          </a:p>
          <a:p>
            <a:pPr marL="109728" indent="0">
              <a:buNone/>
            </a:pPr>
            <a:endParaRPr lang="el-GR" dirty="0">
              <a:latin typeface="Comic Sans MS" panose="030F0702030302020204" pitchFamily="66" charset="0"/>
            </a:endParaRPr>
          </a:p>
          <a:p>
            <a:r>
              <a:rPr lang="el-GR" dirty="0">
                <a:latin typeface="Comic Sans MS" panose="030F0702030302020204" pitchFamily="66" charset="0"/>
              </a:rPr>
              <a:t>Μείωση ερεθισμού-πόνου (όταν υπάρχει)</a:t>
            </a:r>
          </a:p>
          <a:p>
            <a:pPr marL="109728" indent="0">
              <a:buNone/>
            </a:pPr>
            <a:endParaRPr lang="el-GR" dirty="0">
              <a:latin typeface="Comic Sans MS" panose="030F0702030302020204" pitchFamily="66" charset="0"/>
            </a:endParaRPr>
          </a:p>
          <a:p>
            <a:r>
              <a:rPr lang="el-GR" dirty="0">
                <a:latin typeface="Comic Sans MS" panose="030F0702030302020204" pitchFamily="66" charset="0"/>
              </a:rPr>
              <a:t>Παροχέτευση εξιδρωμάτων</a:t>
            </a:r>
          </a:p>
          <a:p>
            <a:endParaRPr lang="el-GR" dirty="0">
              <a:latin typeface="Comic Sans MS" panose="030F0702030302020204" pitchFamily="66" charset="0"/>
            </a:endParaRPr>
          </a:p>
          <a:p>
            <a:r>
              <a:rPr lang="el-GR" dirty="0">
                <a:latin typeface="Comic Sans MS" panose="030F0702030302020204" pitchFamily="66" charset="0"/>
              </a:rPr>
              <a:t>Επιτάχυνση επούλωσης</a:t>
            </a:r>
          </a:p>
        </p:txBody>
      </p:sp>
      <p:sp>
        <p:nvSpPr>
          <p:cNvPr id="3" name="Τίτλος 2"/>
          <p:cNvSpPr>
            <a:spLocks noGrp="1"/>
          </p:cNvSpPr>
          <p:nvPr>
            <p:ph type="title"/>
          </p:nvPr>
        </p:nvSpPr>
        <p:spPr>
          <a:xfrm>
            <a:off x="683568" y="548680"/>
            <a:ext cx="8229600" cy="1143000"/>
          </a:xfrm>
        </p:spPr>
        <p:txBody>
          <a:bodyPr>
            <a:normAutofit/>
          </a:bodyPr>
          <a:lstStyle/>
          <a:p>
            <a:r>
              <a:rPr lang="el-GR" sz="3200" dirty="0">
                <a:solidFill>
                  <a:srgbClr val="002060"/>
                </a:solidFill>
                <a:latin typeface="Comic Sans MS" panose="030F0702030302020204" pitchFamily="66" charset="0"/>
              </a:rPr>
              <a:t>ΠΛΕΟΝΕΚΤΗΜΑΤΑ ΚΑΘΑΡΙΣΜΟΥ ΤΥΛΩΔΟΥΣ ΙΣΤΟΥ</a:t>
            </a:r>
          </a:p>
        </p:txBody>
      </p:sp>
    </p:spTree>
    <p:extLst>
      <p:ext uri="{BB962C8B-B14F-4D97-AF65-F5344CB8AC3E}">
        <p14:creationId xmlns:p14="http://schemas.microsoft.com/office/powerpoint/2010/main" val="28193709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214282" y="1678275"/>
            <a:ext cx="8929718" cy="3477875"/>
          </a:xfrm>
          <a:prstGeom prst="rect">
            <a:avLst/>
          </a:prstGeom>
          <a:noFill/>
        </p:spPr>
        <p:txBody>
          <a:bodyPr wrap="square" rtlCol="0">
            <a:spAutoFit/>
          </a:bodyPr>
          <a:lstStyle/>
          <a:p>
            <a:r>
              <a:rPr lang="el-GR" sz="2000" b="1" u="sng" dirty="0">
                <a:solidFill>
                  <a:srgbClr val="002060"/>
                </a:solidFill>
                <a:latin typeface="Comic Sans MS" pitchFamily="66" charset="0"/>
              </a:rPr>
              <a:t>ΠΕΡΙΘΑΛΨΗ ΤΟΠΙΚΟΥ ΤΡΑΥΜΑΤΟΣ</a:t>
            </a:r>
            <a:endParaRPr lang="en-US" sz="2000" b="1" u="sng" dirty="0">
              <a:solidFill>
                <a:srgbClr val="002060"/>
              </a:solidFill>
              <a:latin typeface="Comic Sans MS" pitchFamily="66" charset="0"/>
            </a:endParaRPr>
          </a:p>
          <a:p>
            <a:endParaRPr lang="el-GR" sz="2000" b="1" dirty="0">
              <a:solidFill>
                <a:srgbClr val="002060"/>
              </a:solidFill>
              <a:latin typeface="Comic Sans MS" pitchFamily="66" charset="0"/>
            </a:endParaRPr>
          </a:p>
          <a:p>
            <a:pPr>
              <a:lnSpc>
                <a:spcPct val="150000"/>
              </a:lnSpc>
              <a:buFont typeface="Arial" pitchFamily="34" charset="0"/>
              <a:buChar char="•"/>
            </a:pPr>
            <a:r>
              <a:rPr lang="el-GR" sz="2000" b="1" dirty="0">
                <a:solidFill>
                  <a:srgbClr val="002060"/>
                </a:solidFill>
                <a:latin typeface="Comic Sans MS" pitchFamily="66" charset="0"/>
              </a:rPr>
              <a:t>  </a:t>
            </a:r>
            <a:r>
              <a:rPr lang="el-GR" sz="2000" dirty="0">
                <a:latin typeface="Comic Sans MS" pitchFamily="66" charset="0"/>
              </a:rPr>
              <a:t>συχνός έλεγχος του έλκους</a:t>
            </a:r>
          </a:p>
          <a:p>
            <a:pPr>
              <a:lnSpc>
                <a:spcPct val="150000"/>
              </a:lnSpc>
              <a:buFont typeface="Arial" pitchFamily="34" charset="0"/>
              <a:buChar char="•"/>
            </a:pPr>
            <a:r>
              <a:rPr lang="el-GR" sz="2000" b="1" dirty="0">
                <a:latin typeface="Comic Sans MS" pitchFamily="66" charset="0"/>
              </a:rPr>
              <a:t>  </a:t>
            </a:r>
            <a:r>
              <a:rPr lang="el-GR" sz="2000" dirty="0">
                <a:latin typeface="Comic Sans MS" pitchFamily="66" charset="0"/>
              </a:rPr>
              <a:t>καθαρισμός του έλκους (με νυστέρι)  και επανάληψη όσο συχνά  χρειάζεται </a:t>
            </a:r>
          </a:p>
          <a:p>
            <a:pPr>
              <a:lnSpc>
                <a:spcPct val="150000"/>
              </a:lnSpc>
              <a:buFont typeface="Arial" pitchFamily="34" charset="0"/>
              <a:buChar char="•"/>
            </a:pPr>
            <a:r>
              <a:rPr lang="el-GR" sz="2000" dirty="0">
                <a:latin typeface="Comic Sans MS" pitchFamily="66" charset="0"/>
              </a:rPr>
              <a:t>   χρήση </a:t>
            </a:r>
            <a:r>
              <a:rPr lang="el-GR" sz="2000" b="1" u="sng" dirty="0">
                <a:solidFill>
                  <a:srgbClr val="002060"/>
                </a:solidFill>
                <a:latin typeface="Comic Sans MS" pitchFamily="66" charset="0"/>
              </a:rPr>
              <a:t>επιθεμάτων</a:t>
            </a:r>
            <a:r>
              <a:rPr lang="el-GR" sz="2000" dirty="0">
                <a:latin typeface="Comic Sans MS" pitchFamily="66" charset="0"/>
              </a:rPr>
              <a:t>          διατηρούν </a:t>
            </a:r>
            <a:r>
              <a:rPr lang="el-GR" sz="2000" b="1" dirty="0">
                <a:solidFill>
                  <a:srgbClr val="002060"/>
                </a:solidFill>
                <a:latin typeface="Comic Sans MS" pitchFamily="66" charset="0"/>
              </a:rPr>
              <a:t>καθαρό</a:t>
            </a:r>
            <a:r>
              <a:rPr lang="el-GR" sz="2000" b="1" dirty="0">
                <a:latin typeface="Comic Sans MS" pitchFamily="66" charset="0"/>
              </a:rPr>
              <a:t> </a:t>
            </a:r>
            <a:r>
              <a:rPr lang="el-GR" sz="2000" dirty="0">
                <a:latin typeface="Comic Sans MS" pitchFamily="66" charset="0"/>
              </a:rPr>
              <a:t>το έλκος, απορροφούν το  </a:t>
            </a:r>
          </a:p>
          <a:p>
            <a:pPr>
              <a:lnSpc>
                <a:spcPct val="150000"/>
              </a:lnSpc>
            </a:pPr>
            <a:r>
              <a:rPr lang="el-GR" sz="2000" dirty="0">
                <a:latin typeface="Comic Sans MS" pitchFamily="66" charset="0"/>
              </a:rPr>
              <a:t>    εξίδρωμα διατηρώντας το κατάλληλο </a:t>
            </a:r>
            <a:r>
              <a:rPr lang="el-GR" sz="2000" b="1" dirty="0">
                <a:solidFill>
                  <a:srgbClr val="002060"/>
                </a:solidFill>
                <a:latin typeface="Comic Sans MS" pitchFamily="66" charset="0"/>
              </a:rPr>
              <a:t>υγρό περιβάλλον </a:t>
            </a:r>
            <a:r>
              <a:rPr lang="el-GR" sz="2000" dirty="0">
                <a:latin typeface="Comic Sans MS" pitchFamily="66" charset="0"/>
              </a:rPr>
              <a:t>στην περιοχή της </a:t>
            </a:r>
          </a:p>
          <a:p>
            <a:pPr>
              <a:lnSpc>
                <a:spcPct val="150000"/>
              </a:lnSpc>
            </a:pPr>
            <a:r>
              <a:rPr lang="el-GR" sz="2000" dirty="0">
                <a:latin typeface="Comic Sans MS" pitchFamily="66" charset="0"/>
              </a:rPr>
              <a:t>    εξέλκωσης, δρουν </a:t>
            </a:r>
            <a:r>
              <a:rPr lang="el-GR" sz="2000" b="1" dirty="0">
                <a:solidFill>
                  <a:srgbClr val="002060"/>
                </a:solidFill>
                <a:latin typeface="Comic Sans MS" pitchFamily="66" charset="0"/>
              </a:rPr>
              <a:t>αιμοστατικά </a:t>
            </a:r>
            <a:r>
              <a:rPr lang="el-GR" sz="2000" dirty="0">
                <a:latin typeface="Comic Sans MS" pitchFamily="66" charset="0"/>
              </a:rPr>
              <a:t> και </a:t>
            </a:r>
            <a:r>
              <a:rPr lang="el-GR" sz="2000" b="1" dirty="0">
                <a:solidFill>
                  <a:srgbClr val="002060"/>
                </a:solidFill>
                <a:latin typeface="Comic Sans MS" pitchFamily="66" charset="0"/>
              </a:rPr>
              <a:t>προστατεύουν</a:t>
            </a:r>
            <a:r>
              <a:rPr lang="el-GR" sz="2000" dirty="0">
                <a:latin typeface="Comic Sans MS" pitchFamily="66" charset="0"/>
              </a:rPr>
              <a:t> από λοιμώξεις </a:t>
            </a:r>
          </a:p>
          <a:p>
            <a:pPr>
              <a:lnSpc>
                <a:spcPct val="150000"/>
              </a:lnSpc>
            </a:pPr>
            <a:r>
              <a:rPr lang="el-GR" sz="2000" b="1" dirty="0">
                <a:latin typeface="Comic Sans MS" pitchFamily="66" charset="0"/>
              </a:rPr>
              <a:t>  </a:t>
            </a:r>
          </a:p>
        </p:txBody>
      </p:sp>
      <p:cxnSp>
        <p:nvCxnSpPr>
          <p:cNvPr id="8" name="7 - Ευθύγραμμο βέλος σύνδεσης"/>
          <p:cNvCxnSpPr/>
          <p:nvPr/>
        </p:nvCxnSpPr>
        <p:spPr>
          <a:xfrm>
            <a:off x="2843808" y="3501008"/>
            <a:ext cx="571504" cy="1588"/>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rot="5400000">
            <a:off x="4429108" y="4974383"/>
            <a:ext cx="499272" cy="794"/>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11 - TextBox"/>
          <p:cNvSpPr txBox="1"/>
          <p:nvPr/>
        </p:nvSpPr>
        <p:spPr>
          <a:xfrm>
            <a:off x="2195736" y="5360840"/>
            <a:ext cx="7854462" cy="1077218"/>
          </a:xfrm>
          <a:prstGeom prst="rect">
            <a:avLst/>
          </a:prstGeom>
          <a:noFill/>
        </p:spPr>
        <p:txBody>
          <a:bodyPr wrap="square" rtlCol="0">
            <a:spAutoFit/>
          </a:bodyPr>
          <a:lstStyle/>
          <a:p>
            <a:r>
              <a:rPr lang="el-GR" sz="3200" b="1" dirty="0">
                <a:solidFill>
                  <a:srgbClr val="C00000"/>
                </a:solidFill>
                <a:latin typeface="Comic Sans MS" pitchFamily="66" charset="0"/>
              </a:rPr>
              <a:t>Επιτάχυνση επούλωσης και αποκατάστασης  των ελκών</a:t>
            </a:r>
          </a:p>
        </p:txBody>
      </p:sp>
      <p:pic>
        <p:nvPicPr>
          <p:cNvPr id="10" name="Picture 4" descr="diabetic foot debridement"/>
          <p:cNvPicPr>
            <a:picLocks noChangeAspect="1" noChangeArrowheads="1"/>
          </p:cNvPicPr>
          <p:nvPr/>
        </p:nvPicPr>
        <p:blipFill>
          <a:blip r:embed="rId2" cstate="print"/>
          <a:srcRect t="5605"/>
          <a:stretch>
            <a:fillRect/>
          </a:stretch>
        </p:blipFill>
        <p:spPr bwMode="auto">
          <a:xfrm>
            <a:off x="5223736" y="274234"/>
            <a:ext cx="3530318" cy="2434686"/>
          </a:xfrm>
          <a:prstGeom prst="rect">
            <a:avLst/>
          </a:prstGeom>
          <a:noFill/>
          <a:ln w="9525">
            <a:solidFill>
              <a:schemeClr val="tx1"/>
            </a:solidFill>
            <a:miter lim="800000"/>
            <a:headEnd/>
            <a:tailEnd/>
          </a:ln>
          <a:effec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357158" y="1142984"/>
            <a:ext cx="8229600" cy="4525963"/>
          </a:xfrm>
        </p:spPr>
        <p:txBody>
          <a:bodyPr>
            <a:normAutofit/>
          </a:bodyPr>
          <a:lstStyle/>
          <a:p>
            <a:r>
              <a:rPr lang="el-GR" sz="2400" dirty="0">
                <a:latin typeface="Comic Sans MS" pitchFamily="66" charset="0"/>
              </a:rPr>
              <a:t>Διατηρούν καθαρό το έλκος</a:t>
            </a:r>
          </a:p>
          <a:p>
            <a:r>
              <a:rPr lang="el-GR" sz="2400" dirty="0">
                <a:latin typeface="Comic Sans MS" pitchFamily="66" charset="0"/>
              </a:rPr>
              <a:t>Απορροφούν το εξίδρωμα, διατηρώντας την σωστή υγρασία στην περιοχή</a:t>
            </a:r>
          </a:p>
          <a:p>
            <a:r>
              <a:rPr lang="el-GR" sz="2400" dirty="0">
                <a:latin typeface="Comic Sans MS" pitchFamily="66" charset="0"/>
              </a:rPr>
              <a:t>Δρουν αιμοστατικά</a:t>
            </a:r>
          </a:p>
          <a:p>
            <a:r>
              <a:rPr lang="el-GR" sz="2400" dirty="0">
                <a:latin typeface="Comic Sans MS" pitchFamily="66" charset="0"/>
              </a:rPr>
              <a:t>Προστατεύουν από λοιμώξεις</a:t>
            </a:r>
          </a:p>
          <a:p>
            <a:endParaRPr lang="el-GR" sz="2400" dirty="0">
              <a:latin typeface="Comic Sans MS" pitchFamily="66" charset="0"/>
            </a:endParaRPr>
          </a:p>
          <a:p>
            <a:r>
              <a:rPr lang="el-GR" sz="2400" b="1" dirty="0">
                <a:solidFill>
                  <a:srgbClr val="C00000"/>
                </a:solidFill>
                <a:latin typeface="Comic Sans MS" pitchFamily="66" charset="0"/>
              </a:rPr>
              <a:t>ΚΑΙ ΤΕΛΙΚΑ…</a:t>
            </a:r>
          </a:p>
          <a:p>
            <a:endParaRPr lang="el-GR" sz="2400" b="1" dirty="0">
              <a:solidFill>
                <a:srgbClr val="C00000"/>
              </a:solidFill>
              <a:latin typeface="Comic Sans MS" pitchFamily="66" charset="0"/>
            </a:endParaRPr>
          </a:p>
          <a:p>
            <a:pPr marL="109728" indent="0">
              <a:buNone/>
            </a:pPr>
            <a:r>
              <a:rPr lang="el-GR" sz="2400" b="1" dirty="0">
                <a:solidFill>
                  <a:srgbClr val="C00000"/>
                </a:solidFill>
                <a:latin typeface="Comic Sans MS" pitchFamily="66" charset="0"/>
              </a:rPr>
              <a:t>              ΕΠΙΤΑΧΥΝΟΥΝ ΤΗΝ ΕΠΟΥΛΩΣΗ</a:t>
            </a:r>
          </a:p>
        </p:txBody>
      </p:sp>
      <p:sp>
        <p:nvSpPr>
          <p:cNvPr id="3" name="Τίτλος 2"/>
          <p:cNvSpPr>
            <a:spLocks noGrp="1"/>
          </p:cNvSpPr>
          <p:nvPr>
            <p:ph type="title"/>
          </p:nvPr>
        </p:nvSpPr>
        <p:spPr>
          <a:xfrm>
            <a:off x="285720" y="0"/>
            <a:ext cx="8229600" cy="1143000"/>
          </a:xfrm>
        </p:spPr>
        <p:txBody>
          <a:bodyPr>
            <a:normAutofit/>
          </a:bodyPr>
          <a:lstStyle/>
          <a:p>
            <a:r>
              <a:rPr lang="el-GR" sz="3200" dirty="0">
                <a:solidFill>
                  <a:srgbClr val="002060"/>
                </a:solidFill>
                <a:latin typeface="Comic Sans MS" pitchFamily="66" charset="0"/>
              </a:rPr>
              <a:t>Πλεονεκτήματα επιθεμάτων</a:t>
            </a:r>
          </a:p>
        </p:txBody>
      </p:sp>
    </p:spTree>
    <p:extLst>
      <p:ext uri="{BB962C8B-B14F-4D97-AF65-F5344CB8AC3E}">
        <p14:creationId xmlns:p14="http://schemas.microsoft.com/office/powerpoint/2010/main" val="13565151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1706366" y="2420888"/>
            <a:ext cx="8229600" cy="4525963"/>
          </a:xfrm>
        </p:spPr>
        <p:txBody>
          <a:bodyPr/>
          <a:lstStyle/>
          <a:p>
            <a:pPr>
              <a:lnSpc>
                <a:spcPct val="150000"/>
              </a:lnSpc>
            </a:pPr>
            <a:r>
              <a:rPr lang="el-GR" dirty="0">
                <a:latin typeface="Comic Sans MS" panose="030F0702030302020204" pitchFamily="66" charset="0"/>
              </a:rPr>
              <a:t>Είδος έλκους</a:t>
            </a:r>
          </a:p>
          <a:p>
            <a:pPr>
              <a:lnSpc>
                <a:spcPct val="150000"/>
              </a:lnSpc>
            </a:pPr>
            <a:r>
              <a:rPr lang="el-GR" dirty="0">
                <a:latin typeface="Comic Sans MS" panose="030F0702030302020204" pitchFamily="66" charset="0"/>
              </a:rPr>
              <a:t>Βαθμός εξίδρωσης έλκους</a:t>
            </a:r>
          </a:p>
          <a:p>
            <a:pPr>
              <a:lnSpc>
                <a:spcPct val="150000"/>
              </a:lnSpc>
            </a:pPr>
            <a:r>
              <a:rPr lang="el-GR" dirty="0">
                <a:latin typeface="Comic Sans MS" panose="030F0702030302020204" pitchFamily="66" charset="0"/>
              </a:rPr>
              <a:t>Στάδιο επούλωσης</a:t>
            </a:r>
          </a:p>
          <a:p>
            <a:pPr>
              <a:lnSpc>
                <a:spcPct val="150000"/>
              </a:lnSpc>
            </a:pPr>
            <a:r>
              <a:rPr lang="el-GR" dirty="0">
                <a:latin typeface="Comic Sans MS" panose="030F0702030302020204" pitchFamily="66" charset="0"/>
              </a:rPr>
              <a:t>Παρουσία λοίμωξης</a:t>
            </a:r>
          </a:p>
        </p:txBody>
      </p:sp>
      <p:sp>
        <p:nvSpPr>
          <p:cNvPr id="3" name="Τίτλος 2"/>
          <p:cNvSpPr>
            <a:spLocks noGrp="1"/>
          </p:cNvSpPr>
          <p:nvPr>
            <p:ph type="title"/>
          </p:nvPr>
        </p:nvSpPr>
        <p:spPr>
          <a:xfrm>
            <a:off x="1691680" y="692696"/>
            <a:ext cx="8229600" cy="1143000"/>
          </a:xfrm>
        </p:spPr>
        <p:txBody>
          <a:bodyPr>
            <a:normAutofit fontScale="90000"/>
          </a:bodyPr>
          <a:lstStyle/>
          <a:p>
            <a:r>
              <a:rPr lang="el-GR" dirty="0">
                <a:solidFill>
                  <a:srgbClr val="002060"/>
                </a:solidFill>
                <a:latin typeface="Comic Sans MS" panose="030F0702030302020204" pitchFamily="66" charset="0"/>
              </a:rPr>
              <a:t>ΚΡΙΤΗΡΙΑ ΕΠΙΛΟΓΗΣ ΕΠΙΘΕΜΑΤΩΝ</a:t>
            </a:r>
          </a:p>
        </p:txBody>
      </p:sp>
      <p:pic>
        <p:nvPicPr>
          <p:cNvPr id="4" name="Picture 2" descr="C:\Users\Magdalini\Desktop\_D___________________________________________153210_rond.png"/>
          <p:cNvPicPr>
            <a:picLocks noChangeAspect="1" noChangeArrowheads="1"/>
          </p:cNvPicPr>
          <p:nvPr/>
        </p:nvPicPr>
        <p:blipFill>
          <a:blip r:embed="rId2"/>
          <a:srcRect/>
          <a:stretch>
            <a:fillRect/>
          </a:stretch>
        </p:blipFill>
        <p:spPr bwMode="auto">
          <a:xfrm>
            <a:off x="6156176" y="4077072"/>
            <a:ext cx="2000232" cy="1878985"/>
          </a:xfrm>
          <a:prstGeom prst="rect">
            <a:avLst/>
          </a:prstGeom>
          <a:noFill/>
        </p:spPr>
      </p:pic>
      <p:sp>
        <p:nvSpPr>
          <p:cNvPr id="5" name="Ορθογώνιο 4"/>
          <p:cNvSpPr/>
          <p:nvPr/>
        </p:nvSpPr>
        <p:spPr>
          <a:xfrm>
            <a:off x="7380312" y="5733256"/>
            <a:ext cx="914400" cy="9144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l-GR"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396251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a:stretch>
            <a:fillRect/>
          </a:stretch>
        </p:blipFill>
        <p:spPr bwMode="auto">
          <a:xfrm>
            <a:off x="3643306" y="2"/>
            <a:ext cx="5500694" cy="857230"/>
          </a:xfrm>
          <a:prstGeom prst="rect">
            <a:avLst/>
          </a:prstGeom>
          <a:noFill/>
          <a:ln w="9525">
            <a:noFill/>
            <a:miter lim="800000"/>
            <a:headEnd/>
            <a:tailEnd/>
          </a:ln>
          <a:effectLst/>
        </p:spPr>
      </p:pic>
      <p:pic>
        <p:nvPicPr>
          <p:cNvPr id="4100" name="Picture 4" descr="C:\Users\Magdalini\Desktop\Εικόνα2.png"/>
          <p:cNvPicPr>
            <a:picLocks noChangeAspect="1" noChangeArrowheads="1"/>
          </p:cNvPicPr>
          <p:nvPr/>
        </p:nvPicPr>
        <p:blipFill>
          <a:blip r:embed="rId4"/>
          <a:srcRect/>
          <a:stretch>
            <a:fillRect/>
          </a:stretch>
        </p:blipFill>
        <p:spPr bwMode="auto">
          <a:xfrm>
            <a:off x="0" y="0"/>
            <a:ext cx="3643306" cy="857232"/>
          </a:xfrm>
          <a:prstGeom prst="rect">
            <a:avLst/>
          </a:prstGeom>
          <a:noFill/>
        </p:spPr>
      </p:pic>
      <p:graphicFrame>
        <p:nvGraphicFramePr>
          <p:cNvPr id="8" name="7 - Πίνακας"/>
          <p:cNvGraphicFramePr>
            <a:graphicFrameLocks noGrp="1"/>
          </p:cNvGraphicFramePr>
          <p:nvPr/>
        </p:nvGraphicFramePr>
        <p:xfrm>
          <a:off x="0" y="928669"/>
          <a:ext cx="9144000" cy="5929331"/>
        </p:xfrm>
        <a:graphic>
          <a:graphicData uri="http://schemas.openxmlformats.org/drawingml/2006/table">
            <a:tbl>
              <a:tblPr firstRow="1" bandRow="1">
                <a:tableStyleId>{00A15C55-8517-42AA-B614-E9B94910E393}</a:tableStyleId>
              </a:tblPr>
              <a:tblGrid>
                <a:gridCol w="3571868">
                  <a:extLst>
                    <a:ext uri="{9D8B030D-6E8A-4147-A177-3AD203B41FA5}">
                      <a16:colId xmlns:a16="http://schemas.microsoft.com/office/drawing/2014/main" xmlns="" val="20000"/>
                    </a:ext>
                  </a:extLst>
                </a:gridCol>
                <a:gridCol w="5572132">
                  <a:extLst>
                    <a:ext uri="{9D8B030D-6E8A-4147-A177-3AD203B41FA5}">
                      <a16:colId xmlns:a16="http://schemas.microsoft.com/office/drawing/2014/main" xmlns="" val="20001"/>
                    </a:ext>
                  </a:extLst>
                </a:gridCol>
              </a:tblGrid>
              <a:tr h="378323">
                <a:tc>
                  <a:txBody>
                    <a:bodyPr/>
                    <a:lstStyle/>
                    <a:p>
                      <a:r>
                        <a:rPr lang="el-GR" sz="1800" dirty="0">
                          <a:latin typeface="Comic Sans MS" pitchFamily="66" charset="0"/>
                        </a:rPr>
                        <a:t>ΤΥΠΟΙ</a:t>
                      </a:r>
                      <a:r>
                        <a:rPr lang="el-GR" sz="1800" baseline="0" dirty="0">
                          <a:latin typeface="Comic Sans MS" pitchFamily="66" charset="0"/>
                        </a:rPr>
                        <a:t> ΕΠΙΘΕΜΑΤΩΝ </a:t>
                      </a:r>
                      <a:endParaRPr lang="el-GR" sz="1800" dirty="0">
                        <a:latin typeface="Comic Sans MS" pitchFamily="66" charset="0"/>
                      </a:endParaRPr>
                    </a:p>
                  </a:txBody>
                  <a:tcPr/>
                </a:tc>
                <a:tc>
                  <a:txBody>
                    <a:bodyPr/>
                    <a:lstStyle/>
                    <a:p>
                      <a:r>
                        <a:rPr lang="el-GR" sz="1800" dirty="0">
                          <a:latin typeface="Comic Sans MS" pitchFamily="66" charset="0"/>
                        </a:rPr>
                        <a:t>ΙΔΙΟΤΗΤΕΣ</a:t>
                      </a:r>
                      <a:r>
                        <a:rPr lang="el-GR" sz="1800" baseline="0" dirty="0">
                          <a:latin typeface="Comic Sans MS" pitchFamily="66" charset="0"/>
                        </a:rPr>
                        <a:t> </a:t>
                      </a:r>
                      <a:endParaRPr lang="el-GR" sz="1800" dirty="0">
                        <a:latin typeface="Comic Sans MS" pitchFamily="66" charset="0"/>
                      </a:endParaRPr>
                    </a:p>
                  </a:txBody>
                  <a:tcPr/>
                </a:tc>
                <a:extLst>
                  <a:ext uri="{0D108BD9-81ED-4DB2-BD59-A6C34878D82A}">
                    <a16:rowId xmlns:a16="http://schemas.microsoft.com/office/drawing/2014/main" xmlns="" val="10000"/>
                  </a:ext>
                </a:extLst>
              </a:tr>
              <a:tr h="1042174">
                <a:tc>
                  <a:txBody>
                    <a:bodyPr/>
                    <a:lstStyle/>
                    <a:p>
                      <a:r>
                        <a:rPr lang="el-GR" sz="1400" b="1" dirty="0">
                          <a:solidFill>
                            <a:srgbClr val="002060"/>
                          </a:solidFill>
                          <a:latin typeface="Comic Sans MS" pitchFamily="66" charset="0"/>
                        </a:rPr>
                        <a:t>Γάζες</a:t>
                      </a:r>
                      <a:r>
                        <a:rPr lang="el-GR" sz="1400" b="1" baseline="0" dirty="0">
                          <a:solidFill>
                            <a:srgbClr val="002060"/>
                          </a:solidFill>
                          <a:latin typeface="Comic Sans MS" pitchFamily="66" charset="0"/>
                        </a:rPr>
                        <a:t> </a:t>
                      </a:r>
                    </a:p>
                    <a:p>
                      <a:endParaRPr lang="el-GR" sz="1400" b="1" dirty="0">
                        <a:solidFill>
                          <a:srgbClr val="002060"/>
                        </a:solidFill>
                        <a:latin typeface="Comic Sans MS" pitchFamily="66" charset="0"/>
                      </a:endParaRPr>
                    </a:p>
                  </a:txBody>
                  <a:tcPr/>
                </a:tc>
                <a:tc>
                  <a:txBody>
                    <a:bodyPr/>
                    <a:lstStyle/>
                    <a:p>
                      <a:r>
                        <a:rPr lang="el-GR" sz="1400" b="1" dirty="0">
                          <a:latin typeface="Comic Sans MS" pitchFamily="66" charset="0"/>
                        </a:rPr>
                        <a:t>προστατεύουν</a:t>
                      </a:r>
                      <a:r>
                        <a:rPr lang="el-GR" sz="1400" b="1" baseline="0" dirty="0">
                          <a:latin typeface="Comic Sans MS" pitchFamily="66" charset="0"/>
                        </a:rPr>
                        <a:t> από τραυματισμό </a:t>
                      </a:r>
                    </a:p>
                    <a:p>
                      <a:r>
                        <a:rPr lang="el-GR" sz="1400" b="1" baseline="0" dirty="0">
                          <a:latin typeface="Comic Sans MS" pitchFamily="66" charset="0"/>
                        </a:rPr>
                        <a:t>κολλούν στην επιφάνεια του έλκους </a:t>
                      </a:r>
                    </a:p>
                    <a:p>
                      <a:r>
                        <a:rPr lang="el-GR" sz="1400" b="1" baseline="0" dirty="0">
                          <a:latin typeface="Comic Sans MS" pitchFamily="66" charset="0"/>
                        </a:rPr>
                        <a:t>(πόνος και αιμορραγία κατά την αφαίρεση) </a:t>
                      </a:r>
                    </a:p>
                    <a:p>
                      <a:r>
                        <a:rPr lang="el-GR" sz="1400" b="1" baseline="0" dirty="0">
                          <a:solidFill>
                            <a:srgbClr val="C00000"/>
                          </a:solidFill>
                          <a:latin typeface="Comic Sans MS" pitchFamily="66" charset="0"/>
                        </a:rPr>
                        <a:t>για έλκη με νεκρωτικό ιστό </a:t>
                      </a:r>
                      <a:endParaRPr lang="el-GR" sz="1400" b="1" dirty="0">
                        <a:solidFill>
                          <a:srgbClr val="C00000"/>
                        </a:solidFill>
                        <a:latin typeface="Comic Sans MS" pitchFamily="66" charset="0"/>
                      </a:endParaRPr>
                    </a:p>
                  </a:txBody>
                  <a:tcPr/>
                </a:tc>
                <a:extLst>
                  <a:ext uri="{0D108BD9-81ED-4DB2-BD59-A6C34878D82A}">
                    <a16:rowId xmlns:a16="http://schemas.microsoft.com/office/drawing/2014/main" xmlns="" val="10001"/>
                  </a:ext>
                </a:extLst>
              </a:tr>
              <a:tr h="625304">
                <a:tc>
                  <a:txBody>
                    <a:bodyPr/>
                    <a:lstStyle/>
                    <a:p>
                      <a:r>
                        <a:rPr lang="el-GR" sz="1400" b="1" baseline="0" dirty="0">
                          <a:solidFill>
                            <a:srgbClr val="002060"/>
                          </a:solidFill>
                          <a:latin typeface="Comic Sans MS" pitchFamily="66" charset="0"/>
                        </a:rPr>
                        <a:t>Επιθέματα σιλικόνης </a:t>
                      </a:r>
                    </a:p>
                    <a:p>
                      <a:endParaRPr lang="el-GR" sz="1400" b="1" dirty="0">
                        <a:solidFill>
                          <a:srgbClr val="002060"/>
                        </a:solidFill>
                        <a:latin typeface="Comic Sans MS" pitchFamily="66" charset="0"/>
                      </a:endParaRPr>
                    </a:p>
                  </a:txBody>
                  <a:tcPr/>
                </a:tc>
                <a:tc>
                  <a:txBody>
                    <a:bodyPr/>
                    <a:lstStyle/>
                    <a:p>
                      <a:r>
                        <a:rPr lang="el-GR" sz="1400" b="1" baseline="0" dirty="0">
                          <a:latin typeface="Comic Sans MS" pitchFamily="66" charset="0"/>
                        </a:rPr>
                        <a:t>προστατεύουν από τραυματισμό </a:t>
                      </a:r>
                    </a:p>
                    <a:p>
                      <a:r>
                        <a:rPr lang="el-GR" sz="1400" b="1" baseline="0" dirty="0">
                          <a:solidFill>
                            <a:srgbClr val="C00000"/>
                          </a:solidFill>
                          <a:latin typeface="Comic Sans MS" pitchFamily="66" charset="0"/>
                        </a:rPr>
                        <a:t>για επιφανειακά έλκη με λίγο εξίδρωμα </a:t>
                      </a:r>
                    </a:p>
                  </a:txBody>
                  <a:tcPr/>
                </a:tc>
                <a:extLst>
                  <a:ext uri="{0D108BD9-81ED-4DB2-BD59-A6C34878D82A}">
                    <a16:rowId xmlns:a16="http://schemas.microsoft.com/office/drawing/2014/main" xmlns="" val="10002"/>
                  </a:ext>
                </a:extLst>
              </a:tr>
              <a:tr h="1756808">
                <a:tc>
                  <a:txBody>
                    <a:bodyPr/>
                    <a:lstStyle/>
                    <a:p>
                      <a:r>
                        <a:rPr lang="el-GR" sz="1400" b="1" dirty="0">
                          <a:solidFill>
                            <a:srgbClr val="002060"/>
                          </a:solidFill>
                          <a:latin typeface="Comic Sans MS" pitchFamily="66" charset="0"/>
                        </a:rPr>
                        <a:t>Διαφανείς</a:t>
                      </a:r>
                      <a:r>
                        <a:rPr lang="el-GR" sz="1400" b="1" baseline="0" dirty="0">
                          <a:solidFill>
                            <a:srgbClr val="002060"/>
                          </a:solidFill>
                          <a:latin typeface="Comic Sans MS" pitchFamily="66" charset="0"/>
                        </a:rPr>
                        <a:t> αυτοκόλλητες μεμβράνες, διαπερατές στον αέρα </a:t>
                      </a:r>
                    </a:p>
                    <a:p>
                      <a:endParaRPr lang="el-GR" sz="1400" b="1" baseline="0" dirty="0">
                        <a:solidFill>
                          <a:srgbClr val="002060"/>
                        </a:solidFill>
                        <a:latin typeface="Comic Sans MS" pitchFamily="66" charset="0"/>
                      </a:endParaRPr>
                    </a:p>
                    <a:p>
                      <a:endParaRPr lang="el-GR" sz="1400" b="1" dirty="0">
                        <a:solidFill>
                          <a:srgbClr val="002060"/>
                        </a:solidFill>
                        <a:latin typeface="Comic Sans MS" pitchFamily="66" charset="0"/>
                      </a:endParaRPr>
                    </a:p>
                  </a:txBody>
                  <a:tcPr/>
                </a:tc>
                <a:tc>
                  <a:txBody>
                    <a:bodyPr/>
                    <a:lstStyle/>
                    <a:p>
                      <a:r>
                        <a:rPr lang="el-GR" sz="1400" b="1" dirty="0">
                          <a:latin typeface="Comic Sans MS" pitchFamily="66" charset="0"/>
                        </a:rPr>
                        <a:t> προστατεύον</a:t>
                      </a:r>
                      <a:r>
                        <a:rPr lang="el-GR" sz="1400" b="1" baseline="0" dirty="0">
                          <a:latin typeface="Comic Sans MS" pitchFamily="66" charset="0"/>
                        </a:rPr>
                        <a:t> από τραυματισμό </a:t>
                      </a:r>
                    </a:p>
                    <a:p>
                      <a:r>
                        <a:rPr lang="el-GR" sz="1400" b="1" baseline="0" dirty="0">
                          <a:latin typeface="Comic Sans MS" pitchFamily="66" charset="0"/>
                        </a:rPr>
                        <a:t> παρέχουν τη δυνατότητα οπτικής επαφής με το έλκος</a:t>
                      </a:r>
                    </a:p>
                    <a:p>
                      <a:r>
                        <a:rPr lang="el-GR" sz="1400" b="1" baseline="0" dirty="0">
                          <a:latin typeface="Comic Sans MS" pitchFamily="66" charset="0"/>
                        </a:rPr>
                        <a:t> είναι αδιαπέραστες σε μικρόβια </a:t>
                      </a:r>
                    </a:p>
                    <a:p>
                      <a:r>
                        <a:rPr lang="el-GR" sz="1400" b="1" baseline="0" dirty="0">
                          <a:solidFill>
                            <a:srgbClr val="C00000"/>
                          </a:solidFill>
                          <a:latin typeface="Comic Sans MS" pitchFamily="66" charset="0"/>
                        </a:rPr>
                        <a:t>για έλκη με νεκρωτικό ιστό</a:t>
                      </a:r>
                    </a:p>
                    <a:p>
                      <a:r>
                        <a:rPr lang="el-GR" sz="1400" b="1" baseline="0" dirty="0">
                          <a:solidFill>
                            <a:srgbClr val="C00000"/>
                          </a:solidFill>
                          <a:latin typeface="Comic Sans MS" pitchFamily="66" charset="0"/>
                        </a:rPr>
                        <a:t>για επιφανειακά καθαρά έλκη με κοκκιώδη ιστό </a:t>
                      </a:r>
                    </a:p>
                    <a:p>
                      <a:r>
                        <a:rPr lang="el-GR" sz="1400" b="1" baseline="0" dirty="0">
                          <a:solidFill>
                            <a:srgbClr val="C00000"/>
                          </a:solidFill>
                          <a:latin typeface="Comic Sans MS" pitchFamily="66" charset="0"/>
                        </a:rPr>
                        <a:t>σαν δεύτερο επίθεμα στερέωσης σε όλους τους τύπους ελκών  </a:t>
                      </a:r>
                    </a:p>
                  </a:txBody>
                  <a:tcPr/>
                </a:tc>
                <a:extLst>
                  <a:ext uri="{0D108BD9-81ED-4DB2-BD59-A6C34878D82A}">
                    <a16:rowId xmlns:a16="http://schemas.microsoft.com/office/drawing/2014/main" xmlns="" val="10003"/>
                  </a:ext>
                </a:extLst>
              </a:tr>
              <a:tr h="2126722">
                <a:tc>
                  <a:txBody>
                    <a:bodyPr/>
                    <a:lstStyle/>
                    <a:p>
                      <a:r>
                        <a:rPr lang="el-GR" sz="1400" b="1" baseline="0" dirty="0">
                          <a:solidFill>
                            <a:srgbClr val="002060"/>
                          </a:solidFill>
                          <a:latin typeface="Comic Sans MS" pitchFamily="66" charset="0"/>
                        </a:rPr>
                        <a:t>Υδρογέλες</a:t>
                      </a:r>
                    </a:p>
                    <a:p>
                      <a:endParaRPr lang="el-GR" sz="1400" b="1" baseline="0" dirty="0">
                        <a:solidFill>
                          <a:srgbClr val="002060"/>
                        </a:solidFill>
                        <a:latin typeface="Comic Sans MS" pitchFamily="66" charset="0"/>
                      </a:endParaRPr>
                    </a:p>
                    <a:p>
                      <a:endParaRPr lang="el-GR" sz="1400" b="1" baseline="0" dirty="0">
                        <a:solidFill>
                          <a:srgbClr val="002060"/>
                        </a:solidFill>
                        <a:latin typeface="Comic Sans MS" pitchFamily="66" charset="0"/>
                      </a:endParaRPr>
                    </a:p>
                    <a:p>
                      <a:endParaRPr lang="el-GR" sz="1400" b="1" baseline="0" dirty="0">
                        <a:solidFill>
                          <a:srgbClr val="002060"/>
                        </a:solidFill>
                        <a:latin typeface="Comic Sans MS" pitchFamily="66" charset="0"/>
                      </a:endParaRPr>
                    </a:p>
                    <a:p>
                      <a:endParaRPr lang="el-GR" sz="1400" b="1" baseline="0" dirty="0">
                        <a:solidFill>
                          <a:srgbClr val="002060"/>
                        </a:solidFill>
                        <a:latin typeface="Comic Sans MS" pitchFamily="66" charset="0"/>
                      </a:endParaRPr>
                    </a:p>
                    <a:p>
                      <a:r>
                        <a:rPr lang="el-GR" sz="1400" b="1" baseline="0" dirty="0">
                          <a:solidFill>
                            <a:srgbClr val="0070C0"/>
                          </a:solidFill>
                          <a:latin typeface="Comic Sans MS" pitchFamily="66" charset="0"/>
                        </a:rPr>
                        <a:t>*γέλες υψηλής περιεκτικότητας σε </a:t>
                      </a:r>
                    </a:p>
                    <a:p>
                      <a:r>
                        <a:rPr lang="el-GR" sz="1400" b="1" baseline="0" dirty="0">
                          <a:solidFill>
                            <a:srgbClr val="0070C0"/>
                          </a:solidFill>
                          <a:latin typeface="Comic Sans MS" pitchFamily="66" charset="0"/>
                        </a:rPr>
                        <a:t> αλγινικό με αντιμικροβιακή δράση </a:t>
                      </a:r>
                    </a:p>
                  </a:txBody>
                  <a:tcPr/>
                </a:tc>
                <a:tc>
                  <a:txBody>
                    <a:bodyPr/>
                    <a:lstStyle/>
                    <a:p>
                      <a:r>
                        <a:rPr lang="el-GR" sz="1400" b="1" dirty="0">
                          <a:latin typeface="Comic Sans MS" pitchFamily="66" charset="0"/>
                        </a:rPr>
                        <a:t>Ενυδατώνουν το έλκος και διατηρούν</a:t>
                      </a:r>
                      <a:r>
                        <a:rPr lang="el-GR" sz="1400" b="1" baseline="0" dirty="0">
                          <a:latin typeface="Comic Sans MS" pitchFamily="66" charset="0"/>
                        </a:rPr>
                        <a:t> το περιβάλλον του υγρό, απομακρύνουν σκληρές και επιμένουσες εσχάρες,</a:t>
                      </a:r>
                    </a:p>
                    <a:p>
                      <a:r>
                        <a:rPr lang="el-GR" sz="1400" b="1" baseline="0" dirty="0">
                          <a:latin typeface="Comic Sans MS" pitchFamily="66" charset="0"/>
                        </a:rPr>
                        <a:t>προάγουν τον αυτολυτικό μηχανισμό και απορροφούν υπολείμματα του νεκρωτικού ιστού</a:t>
                      </a:r>
                    </a:p>
                    <a:p>
                      <a:r>
                        <a:rPr lang="el-GR" sz="1400" b="1" baseline="0" dirty="0">
                          <a:latin typeface="Comic Sans MS" pitchFamily="66" charset="0"/>
                        </a:rPr>
                        <a:t>Έχουν χαμηλή απορροφητικότητα </a:t>
                      </a:r>
                    </a:p>
                    <a:p>
                      <a:r>
                        <a:rPr lang="el-GR" sz="1400" b="1" dirty="0">
                          <a:solidFill>
                            <a:srgbClr val="C00000"/>
                          </a:solidFill>
                          <a:latin typeface="Comic Sans MS" pitchFamily="66" charset="0"/>
                        </a:rPr>
                        <a:t>για</a:t>
                      </a:r>
                      <a:r>
                        <a:rPr lang="el-GR" sz="1400" b="1" baseline="0" dirty="0">
                          <a:solidFill>
                            <a:srgbClr val="C00000"/>
                          </a:solidFill>
                          <a:latin typeface="Comic Sans MS" pitchFamily="66" charset="0"/>
                        </a:rPr>
                        <a:t> στεγνά ή με χαμηλή ποσότητα εξιδρώματος έλκη,           για έλκη με νεκρωτικό ιστό </a:t>
                      </a:r>
                      <a:endParaRPr lang="el-GR" sz="1400" b="1" dirty="0">
                        <a:solidFill>
                          <a:srgbClr val="C00000"/>
                        </a:solidFill>
                        <a:latin typeface="Comic Sans MS" pitchFamily="66" charset="0"/>
                      </a:endParaRPr>
                    </a:p>
                    <a:p>
                      <a:endParaRPr lang="el-GR" sz="1400" b="1" dirty="0">
                        <a:latin typeface="Comic Sans MS" pitchFamily="66" charset="0"/>
                      </a:endParaRPr>
                    </a:p>
                  </a:txBody>
                  <a:tcPr/>
                </a:tc>
                <a:extLst>
                  <a:ext uri="{0D108BD9-81ED-4DB2-BD59-A6C34878D82A}">
                    <a16:rowId xmlns:a16="http://schemas.microsoft.com/office/drawing/2014/main" xmlns="" val="10004"/>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endParaRPr lang="el-GR" dirty="0"/>
          </a:p>
        </p:txBody>
      </p:sp>
      <p:sp>
        <p:nvSpPr>
          <p:cNvPr id="3" name="Υπότιτλος 2"/>
          <p:cNvSpPr>
            <a:spLocks noGrp="1"/>
          </p:cNvSpPr>
          <p:nvPr>
            <p:ph type="subTitle" idx="1"/>
          </p:nvPr>
        </p:nvSpPr>
        <p:spPr/>
        <p:txBody>
          <a:bodyPr/>
          <a:lstStyle/>
          <a:p>
            <a:endParaRPr lang="el-G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152" y="620688"/>
            <a:ext cx="7238501" cy="5760640"/>
          </a:xfrm>
          <a:prstGeom prst="rect">
            <a:avLst/>
          </a:prstGeom>
        </p:spPr>
      </p:pic>
    </p:spTree>
    <p:extLst>
      <p:ext uri="{BB962C8B-B14F-4D97-AF65-F5344CB8AC3E}">
        <p14:creationId xmlns:p14="http://schemas.microsoft.com/office/powerpoint/2010/main" val="14855748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a:stretch>
            <a:fillRect/>
          </a:stretch>
        </p:blipFill>
        <p:spPr bwMode="auto">
          <a:xfrm>
            <a:off x="3643306" y="2"/>
            <a:ext cx="5500694" cy="857230"/>
          </a:xfrm>
          <a:prstGeom prst="rect">
            <a:avLst/>
          </a:prstGeom>
          <a:noFill/>
          <a:ln w="9525">
            <a:noFill/>
            <a:miter lim="800000"/>
            <a:headEnd/>
            <a:tailEnd/>
          </a:ln>
          <a:effectLst/>
        </p:spPr>
      </p:pic>
      <p:pic>
        <p:nvPicPr>
          <p:cNvPr id="4100" name="Picture 4" descr="C:\Users\Magdalini\Desktop\Εικόνα2.png"/>
          <p:cNvPicPr>
            <a:picLocks noChangeAspect="1" noChangeArrowheads="1"/>
          </p:cNvPicPr>
          <p:nvPr/>
        </p:nvPicPr>
        <p:blipFill>
          <a:blip r:embed="rId4"/>
          <a:srcRect/>
          <a:stretch>
            <a:fillRect/>
          </a:stretch>
        </p:blipFill>
        <p:spPr bwMode="auto">
          <a:xfrm>
            <a:off x="0" y="0"/>
            <a:ext cx="3643306" cy="857232"/>
          </a:xfrm>
          <a:prstGeom prst="rect">
            <a:avLst/>
          </a:prstGeom>
          <a:noFill/>
        </p:spPr>
      </p:pic>
      <p:graphicFrame>
        <p:nvGraphicFramePr>
          <p:cNvPr id="8" name="7 - Πίνακας"/>
          <p:cNvGraphicFramePr>
            <a:graphicFrameLocks noGrp="1"/>
          </p:cNvGraphicFramePr>
          <p:nvPr/>
        </p:nvGraphicFramePr>
        <p:xfrm>
          <a:off x="0" y="928669"/>
          <a:ext cx="9144000" cy="5921299"/>
        </p:xfrm>
        <a:graphic>
          <a:graphicData uri="http://schemas.openxmlformats.org/drawingml/2006/table">
            <a:tbl>
              <a:tblPr firstRow="1" bandRow="1">
                <a:tableStyleId>{00A15C55-8517-42AA-B614-E9B94910E393}</a:tableStyleId>
              </a:tblPr>
              <a:tblGrid>
                <a:gridCol w="3571868">
                  <a:extLst>
                    <a:ext uri="{9D8B030D-6E8A-4147-A177-3AD203B41FA5}">
                      <a16:colId xmlns:a16="http://schemas.microsoft.com/office/drawing/2014/main" xmlns="" val="20000"/>
                    </a:ext>
                  </a:extLst>
                </a:gridCol>
                <a:gridCol w="5572132">
                  <a:extLst>
                    <a:ext uri="{9D8B030D-6E8A-4147-A177-3AD203B41FA5}">
                      <a16:colId xmlns:a16="http://schemas.microsoft.com/office/drawing/2014/main" xmlns="" val="20001"/>
                    </a:ext>
                  </a:extLst>
                </a:gridCol>
              </a:tblGrid>
              <a:tr h="328185">
                <a:tc>
                  <a:txBody>
                    <a:bodyPr/>
                    <a:lstStyle/>
                    <a:p>
                      <a:r>
                        <a:rPr lang="el-GR" sz="1800" dirty="0">
                          <a:latin typeface="Comic Sans MS" pitchFamily="66" charset="0"/>
                        </a:rPr>
                        <a:t>ΤΥΠΟΙ</a:t>
                      </a:r>
                      <a:r>
                        <a:rPr lang="el-GR" sz="1800" baseline="0" dirty="0">
                          <a:latin typeface="Comic Sans MS" pitchFamily="66" charset="0"/>
                        </a:rPr>
                        <a:t> ΕΠΙΘΕΜΑΤΩΝ </a:t>
                      </a:r>
                      <a:endParaRPr lang="el-GR" sz="1800" dirty="0">
                        <a:latin typeface="Comic Sans MS" pitchFamily="66" charset="0"/>
                      </a:endParaRPr>
                    </a:p>
                  </a:txBody>
                  <a:tcPr/>
                </a:tc>
                <a:tc>
                  <a:txBody>
                    <a:bodyPr/>
                    <a:lstStyle/>
                    <a:p>
                      <a:r>
                        <a:rPr lang="el-GR" sz="1800" dirty="0">
                          <a:latin typeface="Comic Sans MS" pitchFamily="66" charset="0"/>
                        </a:rPr>
                        <a:t>ΙΔΙΟΤΗΤΕΣ</a:t>
                      </a:r>
                      <a:r>
                        <a:rPr lang="el-GR" sz="1800" baseline="0" dirty="0">
                          <a:latin typeface="Comic Sans MS" pitchFamily="66" charset="0"/>
                        </a:rPr>
                        <a:t> </a:t>
                      </a:r>
                      <a:endParaRPr lang="el-GR" sz="1800" dirty="0">
                        <a:latin typeface="Comic Sans MS" pitchFamily="66" charset="0"/>
                      </a:endParaRPr>
                    </a:p>
                  </a:txBody>
                  <a:tcPr/>
                </a:tc>
                <a:extLst>
                  <a:ext uri="{0D108BD9-81ED-4DB2-BD59-A6C34878D82A}">
                    <a16:rowId xmlns:a16="http://schemas.microsoft.com/office/drawing/2014/main" xmlns="" val="10000"/>
                  </a:ext>
                </a:extLst>
              </a:tr>
              <a:tr h="904058">
                <a:tc>
                  <a:txBody>
                    <a:bodyPr/>
                    <a:lstStyle/>
                    <a:p>
                      <a:r>
                        <a:rPr lang="el-GR" sz="1400" b="1" dirty="0">
                          <a:solidFill>
                            <a:srgbClr val="002060"/>
                          </a:solidFill>
                          <a:latin typeface="Comic Sans MS" pitchFamily="66" charset="0"/>
                        </a:rPr>
                        <a:t>Υδροκολλοειδή</a:t>
                      </a:r>
                      <a:r>
                        <a:rPr lang="el-GR" sz="1400" b="1" baseline="0" dirty="0">
                          <a:solidFill>
                            <a:srgbClr val="002060"/>
                          </a:solidFill>
                          <a:latin typeface="Comic Sans MS" pitchFamily="66" charset="0"/>
                        </a:rPr>
                        <a:t> επιθέματα </a:t>
                      </a:r>
                      <a:endParaRPr lang="el-GR" sz="1400" b="1" dirty="0">
                        <a:solidFill>
                          <a:srgbClr val="002060"/>
                        </a:solidFill>
                        <a:latin typeface="Comic Sans MS" pitchFamily="66" charset="0"/>
                      </a:endParaRPr>
                    </a:p>
                  </a:txBody>
                  <a:tcPr/>
                </a:tc>
                <a:tc>
                  <a:txBody>
                    <a:bodyPr/>
                    <a:lstStyle/>
                    <a:p>
                      <a:r>
                        <a:rPr lang="el-GR" sz="1400" b="1" dirty="0">
                          <a:solidFill>
                            <a:schemeClr val="tx1"/>
                          </a:solidFill>
                          <a:latin typeface="Comic Sans MS" pitchFamily="66" charset="0"/>
                        </a:rPr>
                        <a:t>προστατεύουν</a:t>
                      </a:r>
                      <a:r>
                        <a:rPr lang="el-GR" sz="1400" b="1" baseline="0" dirty="0">
                          <a:solidFill>
                            <a:schemeClr val="tx1"/>
                          </a:solidFill>
                          <a:latin typeface="Comic Sans MS" pitchFamily="66" charset="0"/>
                        </a:rPr>
                        <a:t> από τραυματισμό, διατηρούν το περιβάλλον του έλκους υγρό, έχουν μέτρια έως χαμηλή απορροφητικότητα, είναι αδιαπέραστα σε μικρόβια </a:t>
                      </a:r>
                    </a:p>
                    <a:p>
                      <a:r>
                        <a:rPr lang="el-GR" sz="1400" b="1" baseline="0" dirty="0">
                          <a:solidFill>
                            <a:srgbClr val="C00000"/>
                          </a:solidFill>
                          <a:latin typeface="Comic Sans MS" pitchFamily="66" charset="0"/>
                        </a:rPr>
                        <a:t>Για έλκη με χαμηλή έως μέτρια ποσότητα εξιδρώματος με ή χωρίς νεκρωτικό ιστό </a:t>
                      </a:r>
                    </a:p>
                    <a:p>
                      <a:r>
                        <a:rPr lang="el-GR" sz="1400" b="1" baseline="0" dirty="0">
                          <a:solidFill>
                            <a:srgbClr val="C00000"/>
                          </a:solidFill>
                          <a:latin typeface="Comic Sans MS" pitchFamily="66" charset="0"/>
                        </a:rPr>
                        <a:t>Για επιφανειακά καθαρά έλκη με κοκκιώδη ιστό και με ακέραιο δέρμα πέριξ του έλκους </a:t>
                      </a:r>
                      <a:endParaRPr lang="el-GR" sz="1400" b="1" dirty="0">
                        <a:solidFill>
                          <a:srgbClr val="C00000"/>
                        </a:solidFill>
                        <a:latin typeface="Comic Sans MS" pitchFamily="66" charset="0"/>
                      </a:endParaRPr>
                    </a:p>
                  </a:txBody>
                  <a:tcPr/>
                </a:tc>
                <a:extLst>
                  <a:ext uri="{0D108BD9-81ED-4DB2-BD59-A6C34878D82A}">
                    <a16:rowId xmlns:a16="http://schemas.microsoft.com/office/drawing/2014/main" xmlns="" val="10001"/>
                  </a:ext>
                </a:extLst>
              </a:tr>
              <a:tr h="542435">
                <a:tc>
                  <a:txBody>
                    <a:bodyPr/>
                    <a:lstStyle/>
                    <a:p>
                      <a:r>
                        <a:rPr lang="el-GR" sz="1400" b="1" dirty="0">
                          <a:solidFill>
                            <a:srgbClr val="002060"/>
                          </a:solidFill>
                          <a:latin typeface="Comic Sans MS" pitchFamily="66" charset="0"/>
                        </a:rPr>
                        <a:t>Αλγινικά επιθέματα </a:t>
                      </a:r>
                    </a:p>
                    <a:p>
                      <a:endParaRPr lang="el-GR" sz="1400" b="1" dirty="0">
                        <a:solidFill>
                          <a:srgbClr val="002060"/>
                        </a:solidFill>
                        <a:latin typeface="Comic Sans MS" pitchFamily="66" charset="0"/>
                      </a:endParaRPr>
                    </a:p>
                    <a:p>
                      <a:endParaRPr lang="el-GR" sz="1400" b="1" dirty="0">
                        <a:solidFill>
                          <a:srgbClr val="002060"/>
                        </a:solidFill>
                        <a:latin typeface="Comic Sans MS" pitchFamily="66" charset="0"/>
                      </a:endParaRPr>
                    </a:p>
                    <a:p>
                      <a:endParaRPr lang="el-GR" sz="1400" b="1" dirty="0">
                        <a:solidFill>
                          <a:srgbClr val="002060"/>
                        </a:solidFill>
                        <a:latin typeface="Comic Sans MS" pitchFamily="66" charset="0"/>
                      </a:endParaRPr>
                    </a:p>
                    <a:p>
                      <a:r>
                        <a:rPr lang="el-GR" sz="1400" b="1" dirty="0">
                          <a:solidFill>
                            <a:srgbClr val="0070C0"/>
                          </a:solidFill>
                          <a:latin typeface="Comic Sans MS" pitchFamily="66" charset="0"/>
                        </a:rPr>
                        <a:t>* Αλγινικό κορδόνι</a:t>
                      </a:r>
                      <a:r>
                        <a:rPr lang="el-GR" sz="1400" b="1" baseline="0" dirty="0">
                          <a:solidFill>
                            <a:srgbClr val="0070C0"/>
                          </a:solidFill>
                          <a:latin typeface="Comic Sans MS" pitchFamily="66" charset="0"/>
                        </a:rPr>
                        <a:t> </a:t>
                      </a:r>
                      <a:endParaRPr lang="el-GR" sz="1400" b="1" dirty="0">
                        <a:solidFill>
                          <a:srgbClr val="0070C0"/>
                        </a:solidFill>
                        <a:latin typeface="Comic Sans MS" pitchFamily="66" charset="0"/>
                      </a:endParaRPr>
                    </a:p>
                  </a:txBody>
                  <a:tcPr/>
                </a:tc>
                <a:tc>
                  <a:txBody>
                    <a:bodyPr/>
                    <a:lstStyle/>
                    <a:p>
                      <a:r>
                        <a:rPr lang="el-GR" sz="1400" b="1" dirty="0">
                          <a:latin typeface="Comic Sans MS" pitchFamily="66" charset="0"/>
                        </a:rPr>
                        <a:t>προστατεύουν</a:t>
                      </a:r>
                      <a:r>
                        <a:rPr lang="el-GR" sz="1400" b="1" baseline="0" dirty="0">
                          <a:latin typeface="Comic Sans MS" pitchFamily="66" charset="0"/>
                        </a:rPr>
                        <a:t> από τραυματισμό, έχουν υψηλή ως μέτρια απορροφητικότητα, διατηρούν το περιβάλλον του έλκους υγρό και καθαρό, έχουν αιμοστατική δράση, κάποια με αντιμικροβιακές ιδιότητες. </a:t>
                      </a:r>
                      <a:r>
                        <a:rPr lang="el-GR" sz="1400" b="1" baseline="0" dirty="0">
                          <a:solidFill>
                            <a:srgbClr val="C00000"/>
                          </a:solidFill>
                          <a:latin typeface="Comic Sans MS" pitchFamily="66" charset="0"/>
                        </a:rPr>
                        <a:t>για έλκη με μέτρια έως υψηλή ποσότητα εξιδρώματος χωρίς νεκρωτικό ιστό ή κοιλότητα, για έλκη με μέτρια έως υψηλή ποσότητα εξ ιδρώματος και κοιλότητα, χωρίς νεκρωτικό ιστό </a:t>
                      </a:r>
                    </a:p>
                  </a:txBody>
                  <a:tcPr/>
                </a:tc>
                <a:extLst>
                  <a:ext uri="{0D108BD9-81ED-4DB2-BD59-A6C34878D82A}">
                    <a16:rowId xmlns:a16="http://schemas.microsoft.com/office/drawing/2014/main" xmlns="" val="10002"/>
                  </a:ext>
                </a:extLst>
              </a:tr>
              <a:tr h="1179229">
                <a:tc>
                  <a:txBody>
                    <a:bodyPr/>
                    <a:lstStyle/>
                    <a:p>
                      <a:r>
                        <a:rPr lang="el-GR" sz="1400" b="1" dirty="0">
                          <a:solidFill>
                            <a:srgbClr val="002060"/>
                          </a:solidFill>
                          <a:latin typeface="Comic Sans MS" pitchFamily="66" charset="0"/>
                        </a:rPr>
                        <a:t>Αφρώδη</a:t>
                      </a:r>
                      <a:r>
                        <a:rPr lang="el-GR" sz="1400" b="1" baseline="0" dirty="0">
                          <a:solidFill>
                            <a:srgbClr val="002060"/>
                          </a:solidFill>
                          <a:latin typeface="Comic Sans MS" pitchFamily="66" charset="0"/>
                        </a:rPr>
                        <a:t> επιθέματα </a:t>
                      </a:r>
                      <a:endParaRPr lang="el-GR" sz="1400" b="1" dirty="0">
                        <a:solidFill>
                          <a:srgbClr val="002060"/>
                        </a:solidFill>
                        <a:latin typeface="Comic Sans MS" pitchFamily="66" charset="0"/>
                      </a:endParaRPr>
                    </a:p>
                  </a:txBody>
                  <a:tcPr/>
                </a:tc>
                <a:tc>
                  <a:txBody>
                    <a:bodyPr/>
                    <a:lstStyle/>
                    <a:p>
                      <a:r>
                        <a:rPr lang="el-GR" sz="1400" b="1" dirty="0">
                          <a:latin typeface="Comic Sans MS" pitchFamily="66" charset="0"/>
                        </a:rPr>
                        <a:t>προστατεύουν</a:t>
                      </a:r>
                      <a:r>
                        <a:rPr lang="el-GR" sz="1400" b="1" baseline="0" dirty="0">
                          <a:latin typeface="Comic Sans MS" pitchFamily="66" charset="0"/>
                        </a:rPr>
                        <a:t> από τραυματισμό, έχουν υψηλή ως μέτρια απορροφητικότητα, διατηρούν το περιβάλλον του έλκους καθαρό</a:t>
                      </a:r>
                    </a:p>
                    <a:p>
                      <a:r>
                        <a:rPr lang="el-GR" sz="1400" b="1" baseline="0" dirty="0">
                          <a:solidFill>
                            <a:srgbClr val="C00000"/>
                          </a:solidFill>
                          <a:latin typeface="Comic Sans MS" pitchFamily="66" charset="0"/>
                        </a:rPr>
                        <a:t>για επιφανειακά ως βαθειά έλκη με μέτρια ως υψηλή ποσότητα εξιδρώματος χωρίς νεκρωτικό ιστό ή κοιλότητα </a:t>
                      </a:r>
                    </a:p>
                    <a:p>
                      <a:r>
                        <a:rPr lang="el-GR" sz="1400" b="1" baseline="0" dirty="0">
                          <a:solidFill>
                            <a:srgbClr val="C00000"/>
                          </a:solidFill>
                          <a:latin typeface="Comic Sans MS" pitchFamily="66" charset="0"/>
                        </a:rPr>
                        <a:t>για έλκη με κοκκιώδη ιστό και καλή επιθηλιοποίηση </a:t>
                      </a:r>
                    </a:p>
                  </a:txBody>
                  <a:tcPr/>
                </a:tc>
                <a:extLst>
                  <a:ext uri="{0D108BD9-81ED-4DB2-BD59-A6C34878D82A}">
                    <a16:rowId xmlns:a16="http://schemas.microsoft.com/office/drawing/2014/main" xmlns="" val="10003"/>
                  </a:ext>
                </a:extLst>
              </a:tr>
              <a:tr h="1206390">
                <a:tc>
                  <a:txBody>
                    <a:bodyPr/>
                    <a:lstStyle/>
                    <a:p>
                      <a:r>
                        <a:rPr lang="el-GR" sz="1400" b="1" baseline="0" dirty="0">
                          <a:solidFill>
                            <a:srgbClr val="002060"/>
                          </a:solidFill>
                          <a:latin typeface="Comic Sans MS" pitchFamily="66" charset="0"/>
                        </a:rPr>
                        <a:t>Υδροϊνίδια </a:t>
                      </a:r>
                    </a:p>
                  </a:txBody>
                  <a:tcPr/>
                </a:tc>
                <a:tc>
                  <a:txBody>
                    <a:bodyPr/>
                    <a:lstStyle/>
                    <a:p>
                      <a:r>
                        <a:rPr lang="el-GR" sz="1400" b="1" dirty="0">
                          <a:latin typeface="Comic Sans MS" pitchFamily="66" charset="0"/>
                        </a:rPr>
                        <a:t>προστατεύουν</a:t>
                      </a:r>
                      <a:r>
                        <a:rPr lang="el-GR" sz="1400" b="1" baseline="0" dirty="0">
                          <a:latin typeface="Comic Sans MS" pitchFamily="66" charset="0"/>
                        </a:rPr>
                        <a:t> από τραυματισμό</a:t>
                      </a:r>
                    </a:p>
                    <a:p>
                      <a:r>
                        <a:rPr lang="el-GR" sz="1400" b="1" baseline="0" dirty="0">
                          <a:latin typeface="Comic Sans MS" pitchFamily="66" charset="0"/>
                        </a:rPr>
                        <a:t>έχουν υψηλή ως μέτρια απορροφητικότητα </a:t>
                      </a:r>
                    </a:p>
                    <a:p>
                      <a:r>
                        <a:rPr lang="el-GR" sz="1400" b="1" baseline="0" dirty="0">
                          <a:latin typeface="Comic Sans MS" pitchFamily="66" charset="0"/>
                        </a:rPr>
                        <a:t>διατηρούν το περιβάλλον του έλκους υγρό και καθαρό</a:t>
                      </a:r>
                    </a:p>
                    <a:p>
                      <a:r>
                        <a:rPr lang="el-GR" sz="1400" b="1" baseline="0" dirty="0">
                          <a:solidFill>
                            <a:srgbClr val="C00000"/>
                          </a:solidFill>
                          <a:latin typeface="Comic Sans MS" pitchFamily="66" charset="0"/>
                        </a:rPr>
                        <a:t>για έλκη με μέτρια ως υψηλή ποσότητα εξιδρώματος χωρίς νεκρωτικό ιστό ή κοιλότητα </a:t>
                      </a:r>
                    </a:p>
                  </a:txBody>
                  <a:tcPr/>
                </a:tc>
                <a:extLst>
                  <a:ext uri="{0D108BD9-81ED-4DB2-BD59-A6C34878D82A}">
                    <a16:rowId xmlns:a16="http://schemas.microsoft.com/office/drawing/2014/main" xmlns="" val="10004"/>
                  </a:ext>
                </a:extLst>
              </a:tr>
            </a:tbl>
          </a:graphicData>
        </a:graphic>
      </p:graphicFrame>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betic foot debridement"/>
          <p:cNvPicPr>
            <a:picLocks noChangeAspect="1" noChangeArrowheads="1"/>
          </p:cNvPicPr>
          <p:nvPr/>
        </p:nvPicPr>
        <p:blipFill>
          <a:blip r:embed="rId3" cstate="print"/>
          <a:srcRect t="5605"/>
          <a:stretch>
            <a:fillRect/>
          </a:stretch>
        </p:blipFill>
        <p:spPr bwMode="auto">
          <a:xfrm>
            <a:off x="357158" y="428604"/>
            <a:ext cx="4143404" cy="3086102"/>
          </a:xfrm>
          <a:prstGeom prst="rect">
            <a:avLst/>
          </a:prstGeom>
          <a:noFill/>
          <a:ln w="9525">
            <a:solidFill>
              <a:schemeClr val="tx1"/>
            </a:solidFill>
            <a:miter lim="800000"/>
            <a:headEnd/>
            <a:tailEnd/>
          </a:ln>
          <a:effectLst/>
        </p:spPr>
      </p:pic>
      <p:pic>
        <p:nvPicPr>
          <p:cNvPr id="5" name="Picture 9" descr="E:\program\images\39\39_30b.bmp"/>
          <p:cNvPicPr>
            <a:picLocks noChangeAspect="1" noChangeArrowheads="1"/>
          </p:cNvPicPr>
          <p:nvPr/>
        </p:nvPicPr>
        <p:blipFill>
          <a:blip r:embed="rId4" cstate="print"/>
          <a:srcRect/>
          <a:stretch>
            <a:fillRect/>
          </a:stretch>
        </p:blipFill>
        <p:spPr bwMode="auto">
          <a:xfrm>
            <a:off x="5024084" y="3786190"/>
            <a:ext cx="3762758" cy="2763312"/>
          </a:xfrm>
          <a:prstGeom prst="rect">
            <a:avLst/>
          </a:prstGeom>
          <a:noFill/>
        </p:spPr>
      </p:pic>
      <p:pic>
        <p:nvPicPr>
          <p:cNvPr id="6" name="Picture 3"/>
          <p:cNvPicPr>
            <a:picLocks noChangeAspect="1" noChangeArrowheads="1"/>
          </p:cNvPicPr>
          <p:nvPr/>
        </p:nvPicPr>
        <p:blipFill>
          <a:blip r:embed="rId5"/>
          <a:srcRect/>
          <a:stretch>
            <a:fillRect/>
          </a:stretch>
        </p:blipFill>
        <p:spPr bwMode="auto">
          <a:xfrm>
            <a:off x="5500694" y="285728"/>
            <a:ext cx="1934790" cy="1143008"/>
          </a:xfrm>
          <a:prstGeom prst="rect">
            <a:avLst/>
          </a:prstGeom>
          <a:noFill/>
          <a:ln w="9525">
            <a:noFill/>
            <a:miter lim="800000"/>
            <a:headEnd/>
            <a:tailEnd/>
          </a:ln>
          <a:effectLst/>
        </p:spPr>
      </p:pic>
      <p:pic>
        <p:nvPicPr>
          <p:cNvPr id="7" name="Picture 2" descr="Biatain® Ag Non-Adhesive"/>
          <p:cNvPicPr>
            <a:picLocks noChangeAspect="1" noChangeArrowheads="1"/>
          </p:cNvPicPr>
          <p:nvPr/>
        </p:nvPicPr>
        <p:blipFill>
          <a:blip r:embed="rId6" cstate="print"/>
          <a:srcRect/>
          <a:stretch>
            <a:fillRect/>
          </a:stretch>
        </p:blipFill>
        <p:spPr bwMode="auto">
          <a:xfrm>
            <a:off x="357158" y="4000504"/>
            <a:ext cx="1535360" cy="1517154"/>
          </a:xfrm>
          <a:prstGeom prst="rect">
            <a:avLst/>
          </a:prstGeom>
          <a:noFill/>
        </p:spPr>
      </p:pic>
      <p:pic>
        <p:nvPicPr>
          <p:cNvPr id="8" name="Picture 4" descr="Physiotulle® Ag"/>
          <p:cNvPicPr>
            <a:picLocks noChangeAspect="1" noChangeArrowheads="1"/>
          </p:cNvPicPr>
          <p:nvPr/>
        </p:nvPicPr>
        <p:blipFill>
          <a:blip r:embed="rId7" cstate="print"/>
          <a:srcRect/>
          <a:stretch>
            <a:fillRect/>
          </a:stretch>
        </p:blipFill>
        <p:spPr bwMode="auto">
          <a:xfrm>
            <a:off x="2555776" y="4437112"/>
            <a:ext cx="1275107" cy="1301130"/>
          </a:xfrm>
          <a:prstGeom prst="rect">
            <a:avLst/>
          </a:prstGeom>
          <a:noFill/>
        </p:spPr>
      </p:pic>
      <p:pic>
        <p:nvPicPr>
          <p:cNvPr id="9" name="Picture 6" descr="Biatain® Alginate Ag"/>
          <p:cNvPicPr>
            <a:picLocks noChangeAspect="1" noChangeArrowheads="1"/>
          </p:cNvPicPr>
          <p:nvPr/>
        </p:nvPicPr>
        <p:blipFill>
          <a:blip r:embed="rId8" cstate="print"/>
          <a:srcRect/>
          <a:stretch>
            <a:fillRect/>
          </a:stretch>
        </p:blipFill>
        <p:spPr bwMode="auto">
          <a:xfrm>
            <a:off x="6000760" y="1785926"/>
            <a:ext cx="2124016" cy="1517154"/>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475656" y="2564904"/>
            <a:ext cx="5816186" cy="1728192"/>
          </a:xfrm>
        </p:spPr>
        <p:txBody>
          <a:bodyPr>
            <a:normAutofit fontScale="90000"/>
          </a:bodyPr>
          <a:lstStyle/>
          <a:p>
            <a:r>
              <a:rPr lang="el-GR" sz="5400" dirty="0">
                <a:solidFill>
                  <a:srgbClr val="002060"/>
                </a:solidFill>
                <a:latin typeface="Comic Sans MS" panose="030F0702030302020204" pitchFamily="66" charset="0"/>
              </a:rPr>
              <a:t> ΜΕΤΑΒΟΛΙΚΟΣ ΕΛΕΓΧΟΣ</a:t>
            </a:r>
          </a:p>
        </p:txBody>
      </p:sp>
      <p:sp>
        <p:nvSpPr>
          <p:cNvPr id="3" name="Υπότιτλος 2"/>
          <p:cNvSpPr>
            <a:spLocks noGrp="1"/>
          </p:cNvSpPr>
          <p:nvPr>
            <p:ph type="subTitle" idx="1"/>
          </p:nvPr>
        </p:nvSpPr>
        <p:spPr>
          <a:xfrm>
            <a:off x="1619672" y="5373216"/>
            <a:ext cx="5308866" cy="1377651"/>
          </a:xfrm>
        </p:spPr>
        <p:txBody>
          <a:bodyPr/>
          <a:lstStyle/>
          <a:p>
            <a:endParaRPr lang="el-GR" dirty="0"/>
          </a:p>
        </p:txBody>
      </p:sp>
    </p:spTree>
    <p:extLst>
      <p:ext uri="{BB962C8B-B14F-4D97-AF65-F5344CB8AC3E}">
        <p14:creationId xmlns:p14="http://schemas.microsoft.com/office/powerpoint/2010/main" val="22040470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95536" y="1765725"/>
            <a:ext cx="8372476" cy="4085645"/>
          </a:xfrm>
        </p:spPr>
        <p:txBody>
          <a:bodyPr>
            <a:normAutofit/>
          </a:bodyPr>
          <a:lstStyle/>
          <a:p>
            <a:pPr marL="566928" indent="-457200">
              <a:buClr>
                <a:srgbClr val="002060"/>
              </a:buClr>
              <a:buSzPct val="86000"/>
              <a:buFont typeface="Wingdings" pitchFamily="2" charset="2"/>
              <a:buChar char="Ø"/>
            </a:pPr>
            <a:r>
              <a:rPr lang="el-GR" sz="2000" dirty="0">
                <a:latin typeface="Comic Sans MS" pitchFamily="66" charset="0"/>
              </a:rPr>
              <a:t> Ιδανικός γλυκαιμικός έλεγχος, εάν χρειάζεται με ινσουλίνη </a:t>
            </a:r>
          </a:p>
          <a:p>
            <a:pPr marL="566928" indent="-457200">
              <a:buClr>
                <a:srgbClr val="002060"/>
              </a:buClr>
              <a:buSzPct val="86000"/>
              <a:buFont typeface="Wingdings" pitchFamily="2" charset="2"/>
              <a:buChar char="Ø"/>
            </a:pPr>
            <a:endParaRPr lang="el-GR" sz="2000" dirty="0">
              <a:latin typeface="Comic Sans MS" pitchFamily="66" charset="0"/>
            </a:endParaRPr>
          </a:p>
          <a:p>
            <a:pPr marL="566928" indent="-457200">
              <a:buClr>
                <a:srgbClr val="002060"/>
              </a:buClr>
              <a:buSzPct val="86000"/>
              <a:buFont typeface="Wingdings" pitchFamily="2" charset="2"/>
              <a:buChar char="Ø"/>
            </a:pPr>
            <a:r>
              <a:rPr lang="el-GR" sz="2000" dirty="0">
                <a:latin typeface="Comic Sans MS" pitchFamily="66" charset="0"/>
              </a:rPr>
              <a:t> Θεραπεία οιδήματος και αντιμετώπιση ενδεχομένου κακής θρέψης</a:t>
            </a:r>
          </a:p>
          <a:p>
            <a:pPr marL="566928" indent="-457200">
              <a:buClr>
                <a:srgbClr val="002060"/>
              </a:buClr>
              <a:buSzPct val="86000"/>
              <a:buFont typeface="Wingdings" pitchFamily="2" charset="2"/>
              <a:buChar char="Ø"/>
            </a:pPr>
            <a:endParaRPr lang="el-GR" sz="2000" dirty="0">
              <a:latin typeface="Comic Sans MS" pitchFamily="66" charset="0"/>
            </a:endParaRPr>
          </a:p>
          <a:p>
            <a:pPr marL="566928" indent="-457200">
              <a:buClr>
                <a:srgbClr val="002060"/>
              </a:buClr>
              <a:buSzPct val="86000"/>
              <a:buFont typeface="Wingdings" pitchFamily="2" charset="2"/>
              <a:buChar char="Ø"/>
            </a:pPr>
            <a:r>
              <a:rPr lang="el-GR" sz="2000" dirty="0">
                <a:latin typeface="Comic Sans MS" pitchFamily="66" charset="0"/>
              </a:rPr>
              <a:t>Διακοπή καπνίσματος</a:t>
            </a:r>
          </a:p>
          <a:p>
            <a:pPr marL="566928" indent="-457200">
              <a:buClr>
                <a:srgbClr val="002060"/>
              </a:buClr>
              <a:buSzPct val="86000"/>
              <a:buFont typeface="Wingdings" pitchFamily="2" charset="2"/>
              <a:buChar char="Ø"/>
            </a:pPr>
            <a:endParaRPr lang="el-GR" sz="2000" dirty="0">
              <a:latin typeface="Comic Sans MS" pitchFamily="66" charset="0"/>
            </a:endParaRPr>
          </a:p>
          <a:p>
            <a:pPr marL="566928" indent="-457200">
              <a:buClr>
                <a:srgbClr val="002060"/>
              </a:buClr>
              <a:buSzPct val="86000"/>
              <a:buFont typeface="Wingdings" pitchFamily="2" charset="2"/>
              <a:buChar char="Ø"/>
            </a:pPr>
            <a:r>
              <a:rPr lang="el-GR" sz="2000" dirty="0">
                <a:latin typeface="Comic Sans MS" pitchFamily="66" charset="0"/>
              </a:rPr>
              <a:t> Διόρθωση λοιπών παραγόντων κινδύνου (υπέρταση, </a:t>
            </a:r>
            <a:r>
              <a:rPr lang="el-GR" sz="2000" dirty="0" err="1">
                <a:latin typeface="Comic Sans MS" pitchFamily="66" charset="0"/>
              </a:rPr>
              <a:t>δυσλιπιδαιμία</a:t>
            </a:r>
            <a:r>
              <a:rPr lang="el-GR" sz="2000" dirty="0">
                <a:latin typeface="Comic Sans MS" pitchFamily="66" charset="0"/>
              </a:rPr>
              <a:t>) </a:t>
            </a:r>
          </a:p>
          <a:p>
            <a:pPr marL="566928" indent="-457200">
              <a:buClr>
                <a:srgbClr val="002060"/>
              </a:buClr>
              <a:buSzPct val="86000"/>
              <a:buNone/>
            </a:pPr>
            <a:endParaRPr lang="el-GR" sz="2400" dirty="0">
              <a:latin typeface="Comic Sans MS" pitchFamily="66" charset="0"/>
            </a:endParaRPr>
          </a:p>
          <a:p>
            <a:pPr marL="566928" indent="-457200">
              <a:buClr>
                <a:srgbClr val="002060"/>
              </a:buClr>
              <a:buSzPct val="86000"/>
              <a:buNone/>
            </a:pPr>
            <a:endParaRPr lang="el-GR" sz="2400" dirty="0">
              <a:latin typeface="Comic Sans MS" pitchFamily="66" charset="0"/>
            </a:endParaRPr>
          </a:p>
        </p:txBody>
      </p:sp>
      <p:sp>
        <p:nvSpPr>
          <p:cNvPr id="4" name="2 - Τίτλος"/>
          <p:cNvSpPr>
            <a:spLocks noGrp="1"/>
          </p:cNvSpPr>
          <p:nvPr>
            <p:ph type="title"/>
          </p:nvPr>
        </p:nvSpPr>
        <p:spPr>
          <a:xfrm>
            <a:off x="227156" y="602325"/>
            <a:ext cx="8929718" cy="642942"/>
          </a:xfrm>
        </p:spPr>
        <p:txBody>
          <a:bodyPr>
            <a:normAutofit/>
          </a:bodyPr>
          <a:lstStyle/>
          <a:p>
            <a:r>
              <a:rPr lang="el-GR" sz="2000" u="sng" dirty="0">
                <a:solidFill>
                  <a:srgbClr val="002060"/>
                </a:solidFill>
                <a:effectLst/>
                <a:latin typeface="Comic Sans MS" pitchFamily="66" charset="0"/>
              </a:rPr>
              <a:t>ΜΕΤΑΒΟΛΙΚΟΣ ΕΛΕΓΧΟΣ &amp; ΘΕΡΑΠΕΙΑ ΑΛΛΩΝ ΝΟΣΗΜΑΤΩΝ  </a:t>
            </a:r>
          </a:p>
        </p:txBody>
      </p:sp>
      <p:pic>
        <p:nvPicPr>
          <p:cNvPr id="7" name="Picture 2" descr="C:\Users\user\Desktop\kentrstox-850x607.jpg"/>
          <p:cNvPicPr>
            <a:picLocks noChangeAspect="1" noChangeArrowheads="1"/>
          </p:cNvPicPr>
          <p:nvPr/>
        </p:nvPicPr>
        <p:blipFill>
          <a:blip r:embed="rId2" cstate="print"/>
          <a:srcRect/>
          <a:stretch>
            <a:fillRect/>
          </a:stretch>
        </p:blipFill>
        <p:spPr bwMode="auto">
          <a:xfrm>
            <a:off x="3795402" y="5294233"/>
            <a:ext cx="1428728" cy="1071570"/>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13633" y="1052736"/>
            <a:ext cx="8372476" cy="4301669"/>
          </a:xfrm>
        </p:spPr>
        <p:txBody>
          <a:bodyPr>
            <a:normAutofit/>
          </a:bodyPr>
          <a:lstStyle/>
          <a:p>
            <a:pPr marL="109728" indent="0">
              <a:buClr>
                <a:srgbClr val="002060"/>
              </a:buClr>
              <a:buSzPct val="86000"/>
              <a:buNone/>
            </a:pPr>
            <a:r>
              <a:rPr lang="el-GR" sz="2000" dirty="0">
                <a:latin typeface="Comic Sans MS" pitchFamily="66" charset="0"/>
              </a:rPr>
              <a:t>Η πρόληψη και θεραπεία του διαβητικού ποδιού δυσχεραίνεται</a:t>
            </a:r>
          </a:p>
          <a:p>
            <a:pPr marL="109728" indent="0">
              <a:buClr>
                <a:srgbClr val="002060"/>
              </a:buClr>
              <a:buSzPct val="86000"/>
              <a:buNone/>
            </a:pPr>
            <a:r>
              <a:rPr lang="el-GR" sz="2000" dirty="0">
                <a:latin typeface="Comic Sans MS" pitchFamily="66" charset="0"/>
              </a:rPr>
              <a:t> έως ματαιοπονίας </a:t>
            </a:r>
          </a:p>
          <a:p>
            <a:pPr marL="109728" indent="0">
              <a:buClr>
                <a:srgbClr val="002060"/>
              </a:buClr>
              <a:buSzPct val="86000"/>
              <a:buNone/>
            </a:pPr>
            <a:endParaRPr lang="el-GR" sz="2000" dirty="0">
              <a:latin typeface="Comic Sans MS" pitchFamily="66" charset="0"/>
            </a:endParaRPr>
          </a:p>
          <a:p>
            <a:pPr marL="109728" indent="0">
              <a:buClr>
                <a:srgbClr val="002060"/>
              </a:buClr>
              <a:buSzPct val="86000"/>
              <a:buNone/>
            </a:pPr>
            <a:r>
              <a:rPr lang="el-GR" sz="2000" b="1" dirty="0">
                <a:solidFill>
                  <a:srgbClr val="C00000"/>
                </a:solidFill>
                <a:latin typeface="Comic Sans MS" pitchFamily="66" charset="0"/>
              </a:rPr>
              <a:t>χωρίς</a:t>
            </a:r>
            <a:r>
              <a:rPr lang="el-GR" sz="2000" b="1" dirty="0">
                <a:solidFill>
                  <a:srgbClr val="00B050"/>
                </a:solidFill>
                <a:latin typeface="Comic Sans MS" pitchFamily="66" charset="0"/>
              </a:rPr>
              <a:t> </a:t>
            </a:r>
            <a:r>
              <a:rPr lang="el-GR" sz="2000" b="1" dirty="0">
                <a:solidFill>
                  <a:srgbClr val="C00000"/>
                </a:solidFill>
                <a:latin typeface="Comic Sans MS" pitchFamily="66" charset="0"/>
              </a:rPr>
              <a:t>την</a:t>
            </a:r>
          </a:p>
          <a:p>
            <a:pPr marL="109728" indent="0">
              <a:buClr>
                <a:srgbClr val="002060"/>
              </a:buClr>
              <a:buSzPct val="86000"/>
              <a:buNone/>
            </a:pPr>
            <a:endParaRPr lang="el-GR" sz="2000" b="1" dirty="0">
              <a:solidFill>
                <a:srgbClr val="C00000"/>
              </a:solidFill>
              <a:latin typeface="Comic Sans MS" pitchFamily="66" charset="0"/>
            </a:endParaRPr>
          </a:p>
          <a:p>
            <a:pPr marL="109728" indent="0">
              <a:buClr>
                <a:srgbClr val="002060"/>
              </a:buClr>
              <a:buSzPct val="86000"/>
              <a:buNone/>
            </a:pPr>
            <a:r>
              <a:rPr lang="el-GR" sz="2000" b="1" dirty="0">
                <a:solidFill>
                  <a:srgbClr val="C00000"/>
                </a:solidFill>
                <a:latin typeface="Comic Sans MS" pitchFamily="66" charset="0"/>
              </a:rPr>
              <a:t> </a:t>
            </a:r>
            <a:r>
              <a:rPr lang="el-GR" sz="4000" b="1" dirty="0">
                <a:solidFill>
                  <a:srgbClr val="C00000"/>
                </a:solidFill>
                <a:latin typeface="Comic Sans MS" pitchFamily="66" charset="0"/>
              </a:rPr>
              <a:t>ΣΩΣΤΗ ΡΥΘΜΙΣΗ ΤΟΥ ΣΑΚΧ. ΔΙΑΒΗΤΗ</a:t>
            </a:r>
          </a:p>
        </p:txBody>
      </p:sp>
      <p:sp>
        <p:nvSpPr>
          <p:cNvPr id="4" name="2 - Τίτλος"/>
          <p:cNvSpPr>
            <a:spLocks noGrp="1"/>
          </p:cNvSpPr>
          <p:nvPr>
            <p:ph type="title"/>
          </p:nvPr>
        </p:nvSpPr>
        <p:spPr>
          <a:xfrm>
            <a:off x="214282" y="0"/>
            <a:ext cx="8929718" cy="642942"/>
          </a:xfrm>
        </p:spPr>
        <p:txBody>
          <a:bodyPr>
            <a:normAutofit/>
          </a:bodyPr>
          <a:lstStyle/>
          <a:p>
            <a:r>
              <a:rPr lang="el-GR" sz="2000" u="sng" dirty="0">
                <a:solidFill>
                  <a:srgbClr val="002060"/>
                </a:solidFill>
                <a:effectLst/>
                <a:latin typeface="Comic Sans MS" pitchFamily="66" charset="0"/>
              </a:rPr>
              <a:t>ΜΕΤΑΒΟΛΙΚΟΣ ΕΛΕΓΧΟΣ</a:t>
            </a:r>
          </a:p>
        </p:txBody>
      </p:sp>
      <p:pic>
        <p:nvPicPr>
          <p:cNvPr id="7" name="Picture 2" descr="C:\Users\user\Desktop\kentrstox-850x607.jpg"/>
          <p:cNvPicPr>
            <a:picLocks noChangeAspect="1" noChangeArrowheads="1"/>
          </p:cNvPicPr>
          <p:nvPr/>
        </p:nvPicPr>
        <p:blipFill>
          <a:blip r:embed="rId2" cstate="print"/>
          <a:srcRect/>
          <a:stretch>
            <a:fillRect/>
          </a:stretch>
        </p:blipFill>
        <p:spPr bwMode="auto">
          <a:xfrm>
            <a:off x="3964777" y="4869160"/>
            <a:ext cx="1428728" cy="1071570"/>
          </a:xfrm>
          <a:prstGeom prst="rect">
            <a:avLst/>
          </a:prstGeom>
          <a:noFill/>
        </p:spPr>
      </p:pic>
    </p:spTree>
    <p:extLst>
      <p:ext uri="{BB962C8B-B14F-4D97-AF65-F5344CB8AC3E}">
        <p14:creationId xmlns:p14="http://schemas.microsoft.com/office/powerpoint/2010/main" val="27591557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764704"/>
            <a:ext cx="5300464" cy="4464496"/>
          </a:xfrm>
          <a:prstGeom prst="rect">
            <a:avLst/>
          </a:prstGeom>
        </p:spPr>
      </p:pic>
    </p:spTree>
    <p:extLst>
      <p:ext uri="{BB962C8B-B14F-4D97-AF65-F5344CB8AC3E}">
        <p14:creationId xmlns:p14="http://schemas.microsoft.com/office/powerpoint/2010/main" val="5509014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endParaRPr lang="el-GR" dirty="0"/>
          </a:p>
        </p:txBody>
      </p:sp>
      <p:sp>
        <p:nvSpPr>
          <p:cNvPr id="3" name="Υπότιτλος 2"/>
          <p:cNvSpPr>
            <a:spLocks noGrp="1"/>
          </p:cNvSpPr>
          <p:nvPr>
            <p:ph type="subTitle" idx="1"/>
          </p:nvPr>
        </p:nvSpPr>
        <p:spPr/>
        <p:txBody>
          <a:bodyPr/>
          <a:lstStyle/>
          <a:p>
            <a:endParaRPr lang="el-G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72" y="188640"/>
            <a:ext cx="5808645" cy="6336704"/>
          </a:xfrm>
          <a:prstGeom prst="rect">
            <a:avLst/>
          </a:prstGeom>
        </p:spPr>
      </p:pic>
    </p:spTree>
    <p:extLst>
      <p:ext uri="{BB962C8B-B14F-4D97-AF65-F5344CB8AC3E}">
        <p14:creationId xmlns:p14="http://schemas.microsoft.com/office/powerpoint/2010/main" val="15863147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846138"/>
            <a:ext cx="2683097" cy="3335675"/>
          </a:xfrm>
        </p:spPr>
      </p:pic>
      <p:sp>
        <p:nvSpPr>
          <p:cNvPr id="3" name="Τίτλος 2"/>
          <p:cNvSpPr>
            <a:spLocks noGrp="1"/>
          </p:cNvSpPr>
          <p:nvPr>
            <p:ph type="title"/>
          </p:nvPr>
        </p:nvSpPr>
        <p:spPr/>
        <p:txBody>
          <a:bodyPr/>
          <a:lstStyle/>
          <a:p>
            <a:endParaRPr lang="el-G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846138"/>
            <a:ext cx="3811760" cy="5184576"/>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4797152"/>
            <a:ext cx="2657475" cy="1714500"/>
          </a:xfrm>
          <a:prstGeom prst="rect">
            <a:avLst/>
          </a:prstGeom>
        </p:spPr>
      </p:pic>
    </p:spTree>
    <p:extLst>
      <p:ext uri="{BB962C8B-B14F-4D97-AF65-F5344CB8AC3E}">
        <p14:creationId xmlns:p14="http://schemas.microsoft.com/office/powerpoint/2010/main" val="13682832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181" y="279479"/>
            <a:ext cx="2609850" cy="1752600"/>
          </a:xfrm>
        </p:spPr>
      </p:pic>
      <p:sp>
        <p:nvSpPr>
          <p:cNvPr id="3" name="Τίτλος 2"/>
          <p:cNvSpPr>
            <a:spLocks noGrp="1"/>
          </p:cNvSpPr>
          <p:nvPr>
            <p:ph type="title"/>
          </p:nvPr>
        </p:nvSpPr>
        <p:spPr/>
        <p:txBody>
          <a:bodyPr/>
          <a:lstStyle/>
          <a:p>
            <a:endParaRPr lang="el-GR"/>
          </a:p>
        </p:txBody>
      </p:sp>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2895600" cy="1581150"/>
          </a:xfrm>
          <a:prstGeom prst="rect">
            <a:avLst/>
          </a:prstGeom>
        </p:spPr>
      </p:pic>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5866" y="1893172"/>
            <a:ext cx="3132348" cy="2197319"/>
          </a:xfrm>
          <a:prstGeom prst="rect">
            <a:avLst/>
          </a:prstGeom>
        </p:spPr>
      </p:pic>
      <p:pic>
        <p:nvPicPr>
          <p:cNvPr id="8" name="Εικόνα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2040" y="4941168"/>
            <a:ext cx="2752725" cy="1666875"/>
          </a:xfrm>
          <a:prstGeom prst="rect">
            <a:avLst/>
          </a:prstGeom>
        </p:spPr>
      </p:pic>
      <p:pic>
        <p:nvPicPr>
          <p:cNvPr id="9" name="Εικόνα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3756194"/>
            <a:ext cx="3960440" cy="3171508"/>
          </a:xfrm>
          <a:prstGeom prst="rect">
            <a:avLst/>
          </a:prstGeom>
        </p:spPr>
      </p:pic>
    </p:spTree>
    <p:extLst>
      <p:ext uri="{BB962C8B-B14F-4D97-AF65-F5344CB8AC3E}">
        <p14:creationId xmlns:p14="http://schemas.microsoft.com/office/powerpoint/2010/main" val="226275471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47664" y="2708920"/>
            <a:ext cx="5816186" cy="1728192"/>
          </a:xfrm>
        </p:spPr>
        <p:txBody>
          <a:bodyPr>
            <a:normAutofit fontScale="90000"/>
          </a:bodyPr>
          <a:lstStyle/>
          <a:p>
            <a:r>
              <a:rPr lang="el-GR" sz="4400" dirty="0">
                <a:solidFill>
                  <a:srgbClr val="002060"/>
                </a:solidFill>
                <a:latin typeface="Comic Sans MS" panose="030F0702030302020204" pitchFamily="66" charset="0"/>
              </a:rPr>
              <a:t>ΔΙΕΠΙΣΤΗΜΟΝΙΚΗ</a:t>
            </a:r>
            <a:br>
              <a:rPr lang="el-GR" sz="4400" dirty="0">
                <a:solidFill>
                  <a:srgbClr val="002060"/>
                </a:solidFill>
                <a:latin typeface="Comic Sans MS" panose="030F0702030302020204" pitchFamily="66" charset="0"/>
              </a:rPr>
            </a:br>
            <a:r>
              <a:rPr lang="el-GR" sz="4400" dirty="0">
                <a:solidFill>
                  <a:srgbClr val="002060"/>
                </a:solidFill>
                <a:latin typeface="Comic Sans MS" panose="030F0702030302020204" pitchFamily="66" charset="0"/>
              </a:rPr>
              <a:t/>
            </a:r>
            <a:br>
              <a:rPr lang="el-GR" sz="4400" dirty="0">
                <a:solidFill>
                  <a:srgbClr val="002060"/>
                </a:solidFill>
                <a:latin typeface="Comic Sans MS" panose="030F0702030302020204" pitchFamily="66" charset="0"/>
              </a:rPr>
            </a:br>
            <a:r>
              <a:rPr lang="el-GR" sz="4400" dirty="0">
                <a:solidFill>
                  <a:srgbClr val="002060"/>
                </a:solidFill>
                <a:latin typeface="Comic Sans MS" panose="030F0702030302020204" pitchFamily="66" charset="0"/>
              </a:rPr>
              <a:t>ΠΡΟΣΕΓΓΙΣΗ</a:t>
            </a:r>
          </a:p>
        </p:txBody>
      </p:sp>
      <p:sp>
        <p:nvSpPr>
          <p:cNvPr id="3" name="Υπότιτλος 2"/>
          <p:cNvSpPr>
            <a:spLocks noGrp="1"/>
          </p:cNvSpPr>
          <p:nvPr>
            <p:ph type="subTitle" idx="1"/>
          </p:nvPr>
        </p:nvSpPr>
        <p:spPr>
          <a:xfrm>
            <a:off x="1619672" y="5373216"/>
            <a:ext cx="5308866" cy="1377651"/>
          </a:xfrm>
        </p:spPr>
        <p:txBody>
          <a:bodyPr/>
          <a:lstStyle/>
          <a:p>
            <a:endParaRPr lang="el-GR" dirty="0"/>
          </a:p>
        </p:txBody>
      </p:sp>
    </p:spTree>
    <p:extLst>
      <p:ext uri="{BB962C8B-B14F-4D97-AF65-F5344CB8AC3E}">
        <p14:creationId xmlns:p14="http://schemas.microsoft.com/office/powerpoint/2010/main" val="2418866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4797152"/>
            <a:ext cx="2752725" cy="1657350"/>
          </a:xfrm>
        </p:spPr>
      </p:pic>
      <p:sp>
        <p:nvSpPr>
          <p:cNvPr id="3" name="Τίτλος 2"/>
          <p:cNvSpPr>
            <a:spLocks noGrp="1"/>
          </p:cNvSpPr>
          <p:nvPr>
            <p:ph type="title"/>
          </p:nvPr>
        </p:nvSpPr>
        <p:spPr/>
        <p:txBody>
          <a:bodyPr/>
          <a:lstStyle/>
          <a:p>
            <a:endParaRPr lang="el-G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692696"/>
            <a:ext cx="3207956" cy="3168352"/>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5083" y="5013176"/>
            <a:ext cx="2857500" cy="1600200"/>
          </a:xfrm>
          <a:prstGeom prst="rect">
            <a:avLst/>
          </a:prstGeom>
        </p:spPr>
      </p:pic>
    </p:spTree>
    <p:extLst>
      <p:ext uri="{BB962C8B-B14F-4D97-AF65-F5344CB8AC3E}">
        <p14:creationId xmlns:p14="http://schemas.microsoft.com/office/powerpoint/2010/main" val="34969658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3768" y="3735560"/>
            <a:ext cx="6009577" cy="2141711"/>
          </a:xfrm>
        </p:spPr>
      </p:pic>
      <p:sp>
        <p:nvSpPr>
          <p:cNvPr id="3" name="Τίτλος 2"/>
          <p:cNvSpPr>
            <a:spLocks noGrp="1"/>
          </p:cNvSpPr>
          <p:nvPr>
            <p:ph type="title"/>
          </p:nvPr>
        </p:nvSpPr>
        <p:spPr>
          <a:xfrm>
            <a:off x="539552" y="1052736"/>
            <a:ext cx="8229600" cy="1143000"/>
          </a:xfrm>
        </p:spPr>
        <p:txBody>
          <a:bodyPr>
            <a:noAutofit/>
          </a:bodyPr>
          <a:lstStyle/>
          <a:p>
            <a:r>
              <a:rPr lang="el-GR" sz="4400" dirty="0">
                <a:solidFill>
                  <a:srgbClr val="0070C0"/>
                </a:solidFill>
                <a:latin typeface="Comic Sans MS" panose="030F0702030302020204" pitchFamily="66" charset="0"/>
              </a:rPr>
              <a:t>ΑΝΑΓΚΑΙΑ Η ΣΥΝΕΡΓΑΣΙΑ ΠΟΔΟΛΟΓΟΥ- ΔΙΑΒΗΤΟΛΟΓΟΥ</a:t>
            </a:r>
          </a:p>
        </p:txBody>
      </p:sp>
    </p:spTree>
    <p:extLst>
      <p:ext uri="{BB962C8B-B14F-4D97-AF65-F5344CB8AC3E}">
        <p14:creationId xmlns:p14="http://schemas.microsoft.com/office/powerpoint/2010/main" val="5706457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611560" y="2620714"/>
            <a:ext cx="8229600" cy="1143000"/>
          </a:xfrm>
        </p:spPr>
        <p:txBody>
          <a:bodyPr>
            <a:normAutofit fontScale="90000"/>
          </a:bodyPr>
          <a:lstStyle/>
          <a:p>
            <a:r>
              <a:rPr lang="el-GR" sz="3600" dirty="0">
                <a:solidFill>
                  <a:schemeClr val="accent4"/>
                </a:solidFill>
                <a:latin typeface="Comic Sans MS" panose="030F0702030302020204" pitchFamily="66" charset="0"/>
              </a:rPr>
              <a:t>ΣΥΝΕΡΓΑΣΙΑ ΜΕ ΣΤΟΧΟ, ΚΙΝΗΤΡΟ ΚΑΙ ΑΠΟΤΕΛΕΣΜΑ ΤΟ ΟΦΕΛΟΣ ΤΟΥ…..</a:t>
            </a:r>
            <a:r>
              <a:rPr lang="el-GR" dirty="0">
                <a:solidFill>
                  <a:schemeClr val="accent4"/>
                </a:solidFill>
                <a:latin typeface="Comic Sans MS" panose="030F0702030302020204" pitchFamily="66" charset="0"/>
              </a:rPr>
              <a:t/>
            </a:r>
            <a:br>
              <a:rPr lang="el-GR" dirty="0">
                <a:solidFill>
                  <a:schemeClr val="accent4"/>
                </a:solidFill>
                <a:latin typeface="Comic Sans MS" panose="030F0702030302020204" pitchFamily="66" charset="0"/>
              </a:rPr>
            </a:br>
            <a:r>
              <a:rPr lang="el-GR" dirty="0">
                <a:solidFill>
                  <a:schemeClr val="accent4"/>
                </a:solidFill>
                <a:latin typeface="Comic Sans MS" panose="030F0702030302020204" pitchFamily="66" charset="0"/>
              </a:rPr>
              <a:t/>
            </a:r>
            <a:br>
              <a:rPr lang="el-GR" dirty="0">
                <a:solidFill>
                  <a:schemeClr val="accent4"/>
                </a:solidFill>
                <a:latin typeface="Comic Sans MS" panose="030F0702030302020204" pitchFamily="66" charset="0"/>
              </a:rPr>
            </a:br>
            <a:r>
              <a:rPr lang="el-GR" dirty="0">
                <a:solidFill>
                  <a:schemeClr val="accent4"/>
                </a:solidFill>
                <a:latin typeface="Comic Sans MS" panose="030F0702030302020204" pitchFamily="66" charset="0"/>
              </a:rPr>
              <a:t/>
            </a:r>
            <a:br>
              <a:rPr lang="el-GR" dirty="0">
                <a:solidFill>
                  <a:schemeClr val="accent4"/>
                </a:solidFill>
                <a:latin typeface="Comic Sans MS" panose="030F0702030302020204" pitchFamily="66" charset="0"/>
              </a:rPr>
            </a:br>
            <a:r>
              <a:rPr lang="el-GR" dirty="0"/>
              <a:t/>
            </a:r>
            <a:br>
              <a:rPr lang="el-GR" dirty="0"/>
            </a:br>
            <a:endParaRPr lang="el-GR" dirty="0"/>
          </a:p>
        </p:txBody>
      </p:sp>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2080" y="2564904"/>
            <a:ext cx="3023126" cy="4015332"/>
          </a:xfrm>
        </p:spPr>
      </p:pic>
    </p:spTree>
    <p:extLst>
      <p:ext uri="{BB962C8B-B14F-4D97-AF65-F5344CB8AC3E}">
        <p14:creationId xmlns:p14="http://schemas.microsoft.com/office/powerpoint/2010/main" val="28674381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2120" y="3068960"/>
            <a:ext cx="2736304" cy="2706035"/>
          </a:xfrm>
        </p:spPr>
      </p:pic>
      <p:sp>
        <p:nvSpPr>
          <p:cNvPr id="3" name="Τίτλος 2"/>
          <p:cNvSpPr>
            <a:spLocks noGrp="1"/>
          </p:cNvSpPr>
          <p:nvPr>
            <p:ph type="title"/>
          </p:nvPr>
        </p:nvSpPr>
        <p:spPr>
          <a:xfrm>
            <a:off x="611560" y="2620714"/>
            <a:ext cx="8229600" cy="1143000"/>
          </a:xfrm>
        </p:spPr>
        <p:txBody>
          <a:bodyPr>
            <a:normAutofit fontScale="90000"/>
          </a:bodyPr>
          <a:lstStyle/>
          <a:p>
            <a:r>
              <a:rPr lang="el-GR" sz="3600" dirty="0">
                <a:solidFill>
                  <a:schemeClr val="accent4"/>
                </a:solidFill>
                <a:latin typeface="Comic Sans MS" panose="030F0702030302020204" pitchFamily="66" charset="0"/>
              </a:rPr>
              <a:t>ΣΥΝΕΡΓΑΣΙΑ ΜΕ ΣΤΟΧΟ, ΚΙΝΗΤΡΟ ΚΑΙ ΑΠΟΤΕΛΕΣΜΑ ΤΟ ΟΦΕΛΟΣ ΤΟΥ…..</a:t>
            </a:r>
            <a:r>
              <a:rPr lang="el-GR" dirty="0">
                <a:solidFill>
                  <a:schemeClr val="accent4"/>
                </a:solidFill>
                <a:latin typeface="Comic Sans MS" panose="030F0702030302020204" pitchFamily="66" charset="0"/>
              </a:rPr>
              <a:t/>
            </a:r>
            <a:br>
              <a:rPr lang="el-GR" dirty="0">
                <a:solidFill>
                  <a:schemeClr val="accent4"/>
                </a:solidFill>
                <a:latin typeface="Comic Sans MS" panose="030F0702030302020204" pitchFamily="66" charset="0"/>
              </a:rPr>
            </a:br>
            <a:r>
              <a:rPr lang="el-GR" dirty="0">
                <a:solidFill>
                  <a:schemeClr val="accent4"/>
                </a:solidFill>
                <a:latin typeface="Comic Sans MS" panose="030F0702030302020204" pitchFamily="66" charset="0"/>
              </a:rPr>
              <a:t/>
            </a:r>
            <a:br>
              <a:rPr lang="el-GR" dirty="0">
                <a:solidFill>
                  <a:schemeClr val="accent4"/>
                </a:solidFill>
                <a:latin typeface="Comic Sans MS" panose="030F0702030302020204" pitchFamily="66" charset="0"/>
              </a:rPr>
            </a:br>
            <a:r>
              <a:rPr lang="el-GR" dirty="0">
                <a:solidFill>
                  <a:schemeClr val="accent4"/>
                </a:solidFill>
                <a:latin typeface="Comic Sans MS" panose="030F0702030302020204" pitchFamily="66" charset="0"/>
              </a:rPr>
              <a:t/>
            </a:r>
            <a:br>
              <a:rPr lang="el-GR" dirty="0">
                <a:solidFill>
                  <a:schemeClr val="accent4"/>
                </a:solidFill>
                <a:latin typeface="Comic Sans MS" panose="030F0702030302020204" pitchFamily="66" charset="0"/>
              </a:rPr>
            </a:br>
            <a:r>
              <a:rPr lang="el-GR" sz="5300" u="sng" dirty="0">
                <a:solidFill>
                  <a:srgbClr val="C00000"/>
                </a:solidFill>
                <a:latin typeface="Comic Sans MS" panose="030F0702030302020204" pitchFamily="66" charset="0"/>
              </a:rPr>
              <a:t>ΑΣΘΕΝΟΥΣ!!!</a:t>
            </a:r>
            <a:r>
              <a:rPr lang="el-GR" dirty="0"/>
              <a:t/>
            </a:r>
            <a:br>
              <a:rPr lang="el-GR" dirty="0"/>
            </a:br>
            <a:endParaRPr lang="el-GR" dirty="0"/>
          </a:p>
        </p:txBody>
      </p:sp>
    </p:spTree>
    <p:extLst>
      <p:ext uri="{BB962C8B-B14F-4D97-AF65-F5344CB8AC3E}">
        <p14:creationId xmlns:p14="http://schemas.microsoft.com/office/powerpoint/2010/main" val="21943222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3767" y="548680"/>
            <a:ext cx="3928915" cy="5328592"/>
          </a:xfrm>
        </p:spPr>
      </p:pic>
      <p:sp>
        <p:nvSpPr>
          <p:cNvPr id="3" name="Τίτλος 2"/>
          <p:cNvSpPr>
            <a:spLocks noGrp="1"/>
          </p:cNvSpPr>
          <p:nvPr>
            <p:ph type="title"/>
          </p:nvPr>
        </p:nvSpPr>
        <p:spPr/>
        <p:txBody>
          <a:bodyPr/>
          <a:lstStyle/>
          <a:p>
            <a:endParaRPr lang="el-GR"/>
          </a:p>
        </p:txBody>
      </p:sp>
    </p:spTree>
    <p:extLst>
      <p:ext uri="{BB962C8B-B14F-4D97-AF65-F5344CB8AC3E}">
        <p14:creationId xmlns:p14="http://schemas.microsoft.com/office/powerpoint/2010/main" val="817283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3055102857"/>
              </p:ext>
            </p:extLst>
          </p:nvPr>
        </p:nvGraphicFramePr>
        <p:xfrm>
          <a:off x="0" y="1285860"/>
          <a:ext cx="9144000" cy="4721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357158" y="285728"/>
            <a:ext cx="9429784" cy="646331"/>
          </a:xfrm>
          <a:prstGeom prst="rect">
            <a:avLst/>
          </a:prstGeom>
          <a:noFill/>
        </p:spPr>
        <p:txBody>
          <a:bodyPr wrap="square" rtlCol="0">
            <a:spAutoFit/>
          </a:bodyPr>
          <a:lstStyle/>
          <a:p>
            <a:r>
              <a:rPr lang="el-GR" sz="3200" b="1" dirty="0">
                <a:solidFill>
                  <a:srgbClr val="C00000"/>
                </a:solidFill>
                <a:latin typeface="Comic Sans MS" pitchFamily="66" charset="0"/>
              </a:rPr>
              <a:t>ΟΡΓΑΝΩΣΗ</a:t>
            </a:r>
            <a:r>
              <a:rPr lang="el-GR" sz="3600" b="1" dirty="0">
                <a:solidFill>
                  <a:srgbClr val="C00000"/>
                </a:solidFill>
                <a:latin typeface="Comic Sans MS" pitchFamily="66" charset="0"/>
              </a:rPr>
              <a:t>- </a:t>
            </a:r>
            <a:r>
              <a:rPr lang="el-GR" sz="2400" b="1" dirty="0">
                <a:solidFill>
                  <a:srgbClr val="C00000"/>
                </a:solidFill>
                <a:latin typeface="Comic Sans MS" pitchFamily="66" charset="0"/>
              </a:rPr>
              <a:t>Σύγχρονη Διεπιστημονική Προσέγγιση </a:t>
            </a:r>
            <a:r>
              <a:rPr lang="el-GR" sz="2400" dirty="0">
                <a:solidFill>
                  <a:srgbClr val="C00000"/>
                </a:solidFill>
                <a:latin typeface="Comic Sans MS" pitchFamily="66" charset="0"/>
              </a:rPr>
              <a:t> </a:t>
            </a:r>
          </a:p>
        </p:txBody>
      </p:sp>
      <p:sp>
        <p:nvSpPr>
          <p:cNvPr id="6" name="5 - TextBox"/>
          <p:cNvSpPr txBox="1"/>
          <p:nvPr/>
        </p:nvSpPr>
        <p:spPr>
          <a:xfrm>
            <a:off x="3071770" y="6215082"/>
            <a:ext cx="6072230" cy="461665"/>
          </a:xfrm>
          <a:prstGeom prst="rect">
            <a:avLst/>
          </a:prstGeom>
          <a:noFill/>
        </p:spPr>
        <p:txBody>
          <a:bodyPr wrap="square" rtlCol="0">
            <a:spAutoFit/>
          </a:bodyPr>
          <a:lstStyle/>
          <a:p>
            <a:r>
              <a:rPr lang="en-US" sz="1200" b="1" dirty="0">
                <a:latin typeface="Comic Sans MS" pitchFamily="66" charset="0"/>
              </a:rPr>
              <a:t>“Prevention and Management of foot problems in diabetes: A Summary Guidance for Daily Practice 2015, based on the IWGDF Guidance Documents”</a:t>
            </a:r>
            <a:endParaRPr lang="el-GR" sz="1200" b="1" dirty="0">
              <a:latin typeface="Comic Sans MS" pitchFamily="66"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3615134261"/>
              </p:ext>
            </p:extLst>
          </p:nvPr>
        </p:nvGraphicFramePr>
        <p:xfrm>
          <a:off x="0" y="1285860"/>
          <a:ext cx="9144000" cy="4643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357158" y="285728"/>
            <a:ext cx="9429784" cy="646331"/>
          </a:xfrm>
          <a:prstGeom prst="rect">
            <a:avLst/>
          </a:prstGeom>
          <a:noFill/>
        </p:spPr>
        <p:txBody>
          <a:bodyPr wrap="square" rtlCol="0">
            <a:spAutoFit/>
          </a:bodyPr>
          <a:lstStyle/>
          <a:p>
            <a:r>
              <a:rPr lang="el-GR" sz="3200" b="1" dirty="0">
                <a:solidFill>
                  <a:srgbClr val="C00000"/>
                </a:solidFill>
                <a:latin typeface="Comic Sans MS" pitchFamily="66" charset="0"/>
              </a:rPr>
              <a:t>ΟΡΓΑΝΩΣΗ</a:t>
            </a:r>
            <a:r>
              <a:rPr lang="el-GR" sz="3600" b="1" dirty="0">
                <a:solidFill>
                  <a:srgbClr val="C00000"/>
                </a:solidFill>
                <a:latin typeface="Comic Sans MS" pitchFamily="66" charset="0"/>
              </a:rPr>
              <a:t>- </a:t>
            </a:r>
            <a:r>
              <a:rPr lang="el-GR" sz="2400" b="1" dirty="0">
                <a:solidFill>
                  <a:srgbClr val="C00000"/>
                </a:solidFill>
                <a:latin typeface="Comic Sans MS" pitchFamily="66" charset="0"/>
              </a:rPr>
              <a:t>Σύγχρονη Διεπιστημονική Προσέγγιση </a:t>
            </a:r>
            <a:r>
              <a:rPr lang="el-GR" sz="2400" dirty="0">
                <a:solidFill>
                  <a:srgbClr val="C00000"/>
                </a:solidFill>
                <a:latin typeface="Comic Sans MS" pitchFamily="66" charset="0"/>
              </a:rPr>
              <a:t> </a:t>
            </a:r>
          </a:p>
        </p:txBody>
      </p:sp>
      <p:sp>
        <p:nvSpPr>
          <p:cNvPr id="6" name="5 - TextBox"/>
          <p:cNvSpPr txBox="1"/>
          <p:nvPr/>
        </p:nvSpPr>
        <p:spPr>
          <a:xfrm>
            <a:off x="3071770" y="6215082"/>
            <a:ext cx="6072230" cy="461665"/>
          </a:xfrm>
          <a:prstGeom prst="rect">
            <a:avLst/>
          </a:prstGeom>
          <a:noFill/>
        </p:spPr>
        <p:txBody>
          <a:bodyPr wrap="square" rtlCol="0">
            <a:spAutoFit/>
          </a:bodyPr>
          <a:lstStyle/>
          <a:p>
            <a:r>
              <a:rPr lang="en-US" sz="1200" b="1" dirty="0">
                <a:latin typeface="Comic Sans MS" pitchFamily="66" charset="0"/>
              </a:rPr>
              <a:t>“Prevention and Management of foot problems in diabetes: A Summary Guidance for Daily Practice 2015, based on the IWGDF Guidance Documents”</a:t>
            </a:r>
            <a:endParaRPr lang="el-GR" sz="1200" b="1" dirty="0">
              <a:latin typeface="Comic Sans MS" pitchFamily="66"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429696867"/>
              </p:ext>
            </p:extLst>
          </p:nvPr>
        </p:nvGraphicFramePr>
        <p:xfrm>
          <a:off x="0" y="1285860"/>
          <a:ext cx="9144000" cy="4721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357158" y="285728"/>
            <a:ext cx="9429784" cy="646331"/>
          </a:xfrm>
          <a:prstGeom prst="rect">
            <a:avLst/>
          </a:prstGeom>
          <a:noFill/>
        </p:spPr>
        <p:txBody>
          <a:bodyPr wrap="square" rtlCol="0">
            <a:spAutoFit/>
          </a:bodyPr>
          <a:lstStyle/>
          <a:p>
            <a:r>
              <a:rPr lang="el-GR" sz="3200" b="1" dirty="0">
                <a:solidFill>
                  <a:srgbClr val="C00000"/>
                </a:solidFill>
                <a:latin typeface="Comic Sans MS" pitchFamily="66" charset="0"/>
              </a:rPr>
              <a:t>ΟΡΓΑΝΩΣΗ</a:t>
            </a:r>
            <a:r>
              <a:rPr lang="el-GR" sz="3600" b="1" dirty="0">
                <a:solidFill>
                  <a:srgbClr val="C00000"/>
                </a:solidFill>
                <a:latin typeface="Comic Sans MS" pitchFamily="66" charset="0"/>
              </a:rPr>
              <a:t>- </a:t>
            </a:r>
            <a:r>
              <a:rPr lang="el-GR" sz="2400" b="1" dirty="0">
                <a:solidFill>
                  <a:srgbClr val="C00000"/>
                </a:solidFill>
                <a:latin typeface="Comic Sans MS" pitchFamily="66" charset="0"/>
              </a:rPr>
              <a:t>Σύγχρονη Διεπιστημονική Προσέγγιση </a:t>
            </a:r>
            <a:r>
              <a:rPr lang="el-GR" sz="2400" dirty="0">
                <a:solidFill>
                  <a:srgbClr val="C00000"/>
                </a:solidFill>
                <a:latin typeface="Comic Sans MS" pitchFamily="66" charset="0"/>
              </a:rPr>
              <a:t> </a:t>
            </a:r>
          </a:p>
        </p:txBody>
      </p:sp>
      <p:sp>
        <p:nvSpPr>
          <p:cNvPr id="6" name="5 - TextBox"/>
          <p:cNvSpPr txBox="1"/>
          <p:nvPr/>
        </p:nvSpPr>
        <p:spPr>
          <a:xfrm>
            <a:off x="3071770" y="6215082"/>
            <a:ext cx="6072230" cy="461665"/>
          </a:xfrm>
          <a:prstGeom prst="rect">
            <a:avLst/>
          </a:prstGeom>
          <a:noFill/>
        </p:spPr>
        <p:txBody>
          <a:bodyPr wrap="square" rtlCol="0">
            <a:spAutoFit/>
          </a:bodyPr>
          <a:lstStyle/>
          <a:p>
            <a:r>
              <a:rPr lang="en-US" sz="1200" b="1" dirty="0">
                <a:latin typeface="Comic Sans MS" pitchFamily="66" charset="0"/>
              </a:rPr>
              <a:t>“Prevention and Management of foot problems in diabetes: A Summary Guidance for Daily Practice 2015, based on the IWGDF Guidance Documents”</a:t>
            </a:r>
            <a:endParaRPr lang="el-GR" sz="1200" b="1" dirty="0">
              <a:latin typeface="Comic Sans MS" pitchFamily="66"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755576" y="2060848"/>
            <a:ext cx="7772400" cy="1829761"/>
          </a:xfrm>
        </p:spPr>
        <p:txBody>
          <a:bodyPr/>
          <a:lstStyle/>
          <a:p>
            <a:r>
              <a:rPr lang="el-GR" dirty="0">
                <a:latin typeface="Comic Sans MS" panose="030F0702030302020204" pitchFamily="66" charset="0"/>
              </a:rPr>
              <a:t>ΒΗΜΑΤΑ ΣΕ ΚΙΝΟΥΜΕΝΗ ΑΜΜΟ</a:t>
            </a:r>
            <a:r>
              <a:rPr lang="el-GR" dirty="0"/>
              <a:t>;</a:t>
            </a:r>
          </a:p>
        </p:txBody>
      </p:sp>
      <p:sp>
        <p:nvSpPr>
          <p:cNvPr id="3" name="Υπότιτλος 2"/>
          <p:cNvSpPr>
            <a:spLocks noGrp="1"/>
          </p:cNvSpPr>
          <p:nvPr>
            <p:ph type="subTitle" idx="1"/>
          </p:nvPr>
        </p:nvSpPr>
        <p:spPr>
          <a:xfrm>
            <a:off x="827584" y="5250729"/>
            <a:ext cx="3562672" cy="1199704"/>
          </a:xfrm>
        </p:spPr>
        <p:txBody>
          <a:bodyPr>
            <a:normAutofit/>
          </a:bodyPr>
          <a:lstStyle/>
          <a:p>
            <a:r>
              <a:rPr lang="el-GR" sz="4800" b="1" i="1" u="sng" dirty="0">
                <a:solidFill>
                  <a:schemeClr val="accent2"/>
                </a:solidFill>
                <a:latin typeface="Comic Sans MS" panose="030F0702030302020204" pitchFamily="66" charset="0"/>
              </a:rPr>
              <a:t>Και όμως….</a:t>
            </a:r>
          </a:p>
        </p:txBody>
      </p:sp>
      <p:pic>
        <p:nvPicPr>
          <p:cNvPr id="4" name="7 - Εικόνα"/>
          <p:cNvPicPr/>
          <p:nvPr/>
        </p:nvPicPr>
        <p:blipFill>
          <a:blip r:embed="rId2"/>
          <a:srcRect/>
          <a:stretch>
            <a:fillRect/>
          </a:stretch>
        </p:blipFill>
        <p:spPr bwMode="auto">
          <a:xfrm>
            <a:off x="285720" y="428604"/>
            <a:ext cx="3735535" cy="2478646"/>
          </a:xfrm>
          <a:prstGeom prst="rect">
            <a:avLst/>
          </a:prstGeom>
          <a:noFill/>
          <a:ln w="9525">
            <a:noFill/>
            <a:miter lim="800000"/>
            <a:headEnd/>
            <a:tailEnd/>
          </a:ln>
        </p:spPr>
      </p:pic>
    </p:spTree>
    <p:extLst>
      <p:ext uri="{BB962C8B-B14F-4D97-AF65-F5344CB8AC3E}">
        <p14:creationId xmlns:p14="http://schemas.microsoft.com/office/powerpoint/2010/main" val="125448455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C:\Users\Magdalini\Desktop\χωράφι με στάχυ.jpg"/>
          <p:cNvPicPr>
            <a:picLocks noChangeAspect="1" noChangeArrowheads="1"/>
          </p:cNvPicPr>
          <p:nvPr/>
        </p:nvPicPr>
        <p:blipFill>
          <a:blip r:embed="rId2" cstate="print"/>
          <a:srcRect/>
          <a:stretch>
            <a:fillRect/>
          </a:stretch>
        </p:blipFill>
        <p:spPr bwMode="auto">
          <a:xfrm>
            <a:off x="3428999" y="3286124"/>
            <a:ext cx="5715001" cy="3571876"/>
          </a:xfrm>
          <a:prstGeom prst="rect">
            <a:avLst/>
          </a:prstGeom>
          <a:noFill/>
        </p:spPr>
      </p:pic>
      <p:pic>
        <p:nvPicPr>
          <p:cNvPr id="263172" name="Picture 4" descr="Αποτέλεσμα εικόνας για xωράφι με σιτάρι"/>
          <p:cNvPicPr>
            <a:picLocks noChangeAspect="1" noChangeArrowheads="1"/>
          </p:cNvPicPr>
          <p:nvPr/>
        </p:nvPicPr>
        <p:blipFill>
          <a:blip r:embed="rId3"/>
          <a:srcRect/>
          <a:stretch>
            <a:fillRect/>
          </a:stretch>
        </p:blipFill>
        <p:spPr bwMode="auto">
          <a:xfrm>
            <a:off x="4214810" y="0"/>
            <a:ext cx="4071966" cy="3053976"/>
          </a:xfrm>
          <a:prstGeom prst="rect">
            <a:avLst/>
          </a:prstGeo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728" y="571480"/>
            <a:ext cx="8183880" cy="857256"/>
          </a:xfrm>
        </p:spPr>
        <p:txBody>
          <a:bodyPr>
            <a:normAutofit/>
          </a:bodyPr>
          <a:lstStyle/>
          <a:p>
            <a:r>
              <a:rPr lang="el-GR" sz="2800" dirty="0">
                <a:latin typeface="Comic Sans MS" pitchFamily="66" charset="0"/>
              </a:rPr>
              <a:t> </a:t>
            </a:r>
            <a:r>
              <a:rPr lang="el-GR" sz="3200" dirty="0">
                <a:solidFill>
                  <a:srgbClr val="002060"/>
                </a:solidFill>
                <a:latin typeface="Comic Sans MS" pitchFamily="66" charset="0"/>
              </a:rPr>
              <a:t>Η κατάσταση μπορεί να αλλάξει…</a:t>
            </a:r>
          </a:p>
        </p:txBody>
      </p:sp>
      <p:sp>
        <p:nvSpPr>
          <p:cNvPr id="3" name="2 - Θέση περιεχομένου"/>
          <p:cNvSpPr>
            <a:spLocks noGrp="1"/>
          </p:cNvSpPr>
          <p:nvPr>
            <p:ph idx="1"/>
          </p:nvPr>
        </p:nvSpPr>
        <p:spPr>
          <a:xfrm>
            <a:off x="1928794" y="1214422"/>
            <a:ext cx="7000892" cy="4357718"/>
          </a:xfrm>
        </p:spPr>
        <p:txBody>
          <a:bodyPr>
            <a:normAutofit fontScale="92500" lnSpcReduction="10000"/>
          </a:bodyPr>
          <a:lstStyle/>
          <a:p>
            <a:pPr>
              <a:buNone/>
            </a:pPr>
            <a:endParaRPr lang="el-GR" sz="2400" dirty="0">
              <a:latin typeface="Comic Sans MS" pitchFamily="66" charset="0"/>
            </a:endParaRPr>
          </a:p>
          <a:p>
            <a:pPr>
              <a:buNone/>
            </a:pPr>
            <a:r>
              <a:rPr lang="el-GR" sz="2000" b="1" i="1" u="sng" dirty="0">
                <a:solidFill>
                  <a:schemeClr val="tx1"/>
                </a:solidFill>
                <a:latin typeface="Comic Sans MS" pitchFamily="66" charset="0"/>
              </a:rPr>
              <a:t>Εφικτή η μείωση των ακρωτηριασμών μεταξύ 49% &amp; 85% </a:t>
            </a:r>
          </a:p>
          <a:p>
            <a:endParaRPr lang="el-GR" sz="2400" dirty="0">
              <a:latin typeface="Comic Sans MS" pitchFamily="66" charset="0"/>
            </a:endParaRPr>
          </a:p>
          <a:p>
            <a:pPr>
              <a:buNone/>
            </a:pPr>
            <a:r>
              <a:rPr lang="el-GR" sz="2400" dirty="0">
                <a:latin typeface="Comic Sans MS" pitchFamily="66" charset="0"/>
              </a:rPr>
              <a:t> </a:t>
            </a:r>
            <a:r>
              <a:rPr lang="el-GR" sz="2400" b="1" dirty="0">
                <a:solidFill>
                  <a:srgbClr val="C00000"/>
                </a:solidFill>
                <a:latin typeface="Comic Sans MS" pitchFamily="66" charset="0"/>
              </a:rPr>
              <a:t>Στρατηγική Φροντίδας </a:t>
            </a:r>
          </a:p>
          <a:p>
            <a:pPr>
              <a:buFont typeface="Wingdings" pitchFamily="2" charset="2"/>
              <a:buChar char="ü"/>
            </a:pPr>
            <a:r>
              <a:rPr lang="el-GR" sz="2400" dirty="0">
                <a:latin typeface="Comic Sans MS" pitchFamily="66" charset="0"/>
              </a:rPr>
              <a:t> Πρόληψη</a:t>
            </a:r>
          </a:p>
          <a:p>
            <a:pPr>
              <a:buFont typeface="Wingdings" pitchFamily="2" charset="2"/>
              <a:buChar char="ü"/>
            </a:pPr>
            <a:r>
              <a:rPr lang="el-GR" sz="2400" dirty="0">
                <a:latin typeface="Comic Sans MS" pitchFamily="66" charset="0"/>
              </a:rPr>
              <a:t> Διεπιστημονική προσέγγιση</a:t>
            </a:r>
          </a:p>
          <a:p>
            <a:pPr>
              <a:buFont typeface="Wingdings" pitchFamily="2" charset="2"/>
              <a:buChar char="ü"/>
            </a:pPr>
            <a:r>
              <a:rPr lang="el-GR" sz="2400" dirty="0">
                <a:latin typeface="Comic Sans MS" pitchFamily="66" charset="0"/>
              </a:rPr>
              <a:t> Κατάλληλη οργάνωση φροντίδας</a:t>
            </a:r>
          </a:p>
          <a:p>
            <a:pPr>
              <a:buFont typeface="Wingdings" pitchFamily="2" charset="2"/>
              <a:buChar char="ü"/>
            </a:pPr>
            <a:r>
              <a:rPr lang="el-GR" sz="2400" dirty="0">
                <a:latin typeface="Comic Sans MS" pitchFamily="66" charset="0"/>
              </a:rPr>
              <a:t> Συχνή παρακολούθηση </a:t>
            </a:r>
          </a:p>
          <a:p>
            <a:pPr>
              <a:buFont typeface="Wingdings" pitchFamily="2" charset="2"/>
              <a:buChar char="ü"/>
            </a:pPr>
            <a:r>
              <a:rPr lang="el-GR" sz="2400" dirty="0">
                <a:latin typeface="Comic Sans MS" pitchFamily="66" charset="0"/>
              </a:rPr>
              <a:t> Εκπαίδευση ( ατόμων με διαβήτη &amp;  επαγγελματιών  </a:t>
            </a:r>
          </a:p>
          <a:p>
            <a:pPr>
              <a:buNone/>
            </a:pPr>
            <a:r>
              <a:rPr lang="el-GR" sz="2400" dirty="0">
                <a:latin typeface="Comic Sans MS" pitchFamily="66" charset="0"/>
              </a:rPr>
              <a:t>    υγείας) </a:t>
            </a:r>
          </a:p>
        </p:txBody>
      </p:sp>
      <p:pic>
        <p:nvPicPr>
          <p:cNvPr id="87042" name="Picture 2"/>
          <p:cNvPicPr>
            <a:picLocks noChangeAspect="1" noChangeArrowheads="1"/>
          </p:cNvPicPr>
          <p:nvPr/>
        </p:nvPicPr>
        <p:blipFill>
          <a:blip r:embed="rId2"/>
          <a:srcRect/>
          <a:stretch>
            <a:fillRect/>
          </a:stretch>
        </p:blipFill>
        <p:spPr bwMode="auto">
          <a:xfrm>
            <a:off x="6424619" y="5977574"/>
            <a:ext cx="2719381" cy="880426"/>
          </a:xfrm>
          <a:prstGeom prst="rect">
            <a:avLst/>
          </a:prstGeom>
          <a:noFill/>
          <a:ln w="9525">
            <a:noFill/>
            <a:miter lim="800000"/>
            <a:headEnd/>
            <a:tailEnd/>
          </a:ln>
          <a:effectLst/>
        </p:spPr>
      </p:pic>
    </p:spTree>
    <p:extLst>
      <p:ext uri="{BB962C8B-B14F-4D97-AF65-F5344CB8AC3E}">
        <p14:creationId xmlns:p14="http://schemas.microsoft.com/office/powerpoint/2010/main" val="2441004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 Τίτλος"/>
          <p:cNvSpPr>
            <a:spLocks noGrp="1"/>
          </p:cNvSpPr>
          <p:nvPr>
            <p:ph type="title"/>
          </p:nvPr>
        </p:nvSpPr>
        <p:spPr>
          <a:xfrm>
            <a:off x="0" y="0"/>
            <a:ext cx="9144000" cy="990600"/>
          </a:xfrm>
        </p:spPr>
        <p:txBody>
          <a:bodyPr>
            <a:normAutofit/>
          </a:bodyPr>
          <a:lstStyle/>
          <a:p>
            <a:r>
              <a:rPr lang="el-GR" sz="2400" dirty="0">
                <a:solidFill>
                  <a:srgbClr val="C00000"/>
                </a:solidFill>
              </a:rPr>
              <a:t>  </a:t>
            </a:r>
            <a:r>
              <a:rPr lang="en-US" sz="2400" dirty="0">
                <a:solidFill>
                  <a:srgbClr val="C00000"/>
                </a:solidFill>
                <a:latin typeface="Comic Sans MS" pitchFamily="66" charset="0"/>
              </a:rPr>
              <a:t>E</a:t>
            </a:r>
            <a:r>
              <a:rPr lang="el-GR" sz="2400" dirty="0">
                <a:solidFill>
                  <a:srgbClr val="C00000"/>
                </a:solidFill>
                <a:latin typeface="Comic Sans MS" pitchFamily="66" charset="0"/>
              </a:rPr>
              <a:t>ΠΙΔΗΜΙΚΕΣ ΔΙΑΣΤΑΣΕΙΣ  ΣΑΚΧΑΡΩΔΟΥΣ ΔΙΑΒΗΤΗ </a:t>
            </a:r>
          </a:p>
        </p:txBody>
      </p:sp>
      <p:sp>
        <p:nvSpPr>
          <p:cNvPr id="3" name="2 - Θέση περιεχομένου"/>
          <p:cNvSpPr>
            <a:spLocks noGrp="1"/>
          </p:cNvSpPr>
          <p:nvPr>
            <p:ph sz="quarter" idx="1"/>
          </p:nvPr>
        </p:nvSpPr>
        <p:spPr/>
        <p:txBody>
          <a:bodyPr/>
          <a:lstStyle/>
          <a:p>
            <a:endParaRPr lang="el-GR" dirty="0"/>
          </a:p>
        </p:txBody>
      </p:sp>
      <p:pic>
        <p:nvPicPr>
          <p:cNvPr id="4098" name="Picture 2"/>
          <p:cNvPicPr>
            <a:picLocks noChangeAspect="1" noChangeArrowheads="1"/>
          </p:cNvPicPr>
          <p:nvPr/>
        </p:nvPicPr>
        <p:blipFill>
          <a:blip r:embed="rId2"/>
          <a:srcRect/>
          <a:stretch>
            <a:fillRect/>
          </a:stretch>
        </p:blipFill>
        <p:spPr bwMode="auto">
          <a:xfrm>
            <a:off x="0" y="1000108"/>
            <a:ext cx="9144000" cy="5857892"/>
          </a:xfrm>
          <a:prstGeom prst="rect">
            <a:avLst/>
          </a:prstGeom>
          <a:noFill/>
          <a:ln w="9525">
            <a:noFill/>
            <a:miter lim="800000"/>
            <a:headEnd/>
            <a:tailEnd/>
          </a:ln>
          <a:effectLst/>
        </p:spPr>
      </p:pic>
      <p:sp>
        <p:nvSpPr>
          <p:cNvPr id="6" name="5 - Ορθογώνιο"/>
          <p:cNvSpPr/>
          <p:nvPr/>
        </p:nvSpPr>
        <p:spPr>
          <a:xfrm>
            <a:off x="2000232" y="2071678"/>
            <a:ext cx="5000660" cy="785818"/>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1428728" y="571480"/>
            <a:ext cx="8229600" cy="796908"/>
          </a:xfrm>
        </p:spPr>
        <p:txBody>
          <a:bodyPr>
            <a:normAutofit/>
          </a:bodyPr>
          <a:lstStyle/>
          <a:p>
            <a:r>
              <a:rPr lang="el-GR" sz="2800" dirty="0">
                <a:solidFill>
                  <a:srgbClr val="C00000"/>
                </a:solidFill>
                <a:latin typeface="Comic Sans MS" pitchFamily="66" charset="0"/>
              </a:rPr>
              <a:t>Διακήρυξη Αγίου Βικεντίου (1993)</a:t>
            </a:r>
          </a:p>
        </p:txBody>
      </p:sp>
      <p:sp>
        <p:nvSpPr>
          <p:cNvPr id="2" name="Θέση περιεχομένου 1"/>
          <p:cNvSpPr>
            <a:spLocks noGrp="1"/>
          </p:cNvSpPr>
          <p:nvPr>
            <p:ph idx="1"/>
          </p:nvPr>
        </p:nvSpPr>
        <p:spPr>
          <a:xfrm>
            <a:off x="500034" y="1214422"/>
            <a:ext cx="8643966" cy="5857892"/>
          </a:xfrm>
        </p:spPr>
        <p:txBody>
          <a:bodyPr>
            <a:normAutofit fontScale="62500" lnSpcReduction="20000"/>
          </a:bodyPr>
          <a:lstStyle/>
          <a:p>
            <a:endParaRPr lang="el-GR" dirty="0"/>
          </a:p>
          <a:p>
            <a:pPr>
              <a:lnSpc>
                <a:spcPct val="170000"/>
              </a:lnSpc>
              <a:buNone/>
            </a:pPr>
            <a:r>
              <a:rPr lang="el-GR" dirty="0"/>
              <a:t>  </a:t>
            </a:r>
            <a:r>
              <a:rPr lang="el-GR" sz="2900" b="1" u="sng" dirty="0">
                <a:solidFill>
                  <a:srgbClr val="C00000"/>
                </a:solidFill>
                <a:latin typeface="Comic Sans MS" pitchFamily="66" charset="0"/>
              </a:rPr>
              <a:t>Στόχος</a:t>
            </a:r>
            <a:r>
              <a:rPr lang="en-US" sz="2900" u="sng" dirty="0">
                <a:solidFill>
                  <a:srgbClr val="C00000"/>
                </a:solidFill>
                <a:latin typeface="Comic Sans MS" pitchFamily="66" charset="0"/>
              </a:rPr>
              <a:t>:</a:t>
            </a:r>
            <a:r>
              <a:rPr lang="en-US" sz="2900" dirty="0">
                <a:solidFill>
                  <a:srgbClr val="C00000"/>
                </a:solidFill>
                <a:latin typeface="Comic Sans MS" pitchFamily="66" charset="0"/>
              </a:rPr>
              <a:t> </a:t>
            </a:r>
            <a:r>
              <a:rPr lang="el-GR" sz="2900" dirty="0">
                <a:solidFill>
                  <a:srgbClr val="002060"/>
                </a:solidFill>
                <a:latin typeface="Comic Sans MS" pitchFamily="66" charset="0"/>
              </a:rPr>
              <a:t>μείωση της συχνότητας εμφάνισης ελκών και διενέργειας ακρωτηριασμών στα πόδια κατά 50% σε διάστημα 5 χρόνων</a:t>
            </a:r>
          </a:p>
          <a:p>
            <a:pPr>
              <a:lnSpc>
                <a:spcPct val="170000"/>
              </a:lnSpc>
              <a:buNone/>
            </a:pPr>
            <a:endParaRPr lang="el-GR" sz="2900" dirty="0">
              <a:solidFill>
                <a:srgbClr val="002060"/>
              </a:solidFill>
              <a:latin typeface="Comic Sans MS" pitchFamily="66" charset="0"/>
            </a:endParaRPr>
          </a:p>
          <a:p>
            <a:pPr>
              <a:lnSpc>
                <a:spcPct val="170000"/>
              </a:lnSpc>
              <a:buNone/>
            </a:pPr>
            <a:r>
              <a:rPr lang="el-GR" sz="2900" b="1" dirty="0">
                <a:solidFill>
                  <a:srgbClr val="002060"/>
                </a:solidFill>
                <a:latin typeface="Comic Sans MS" pitchFamily="66" charset="0"/>
              </a:rPr>
              <a:t>  </a:t>
            </a:r>
            <a:r>
              <a:rPr lang="el-GR" sz="2900" b="1" u="sng" dirty="0">
                <a:solidFill>
                  <a:srgbClr val="C00000"/>
                </a:solidFill>
                <a:latin typeface="Comic Sans MS" pitchFamily="66" charset="0"/>
              </a:rPr>
              <a:t>Πού βασίστηκε? </a:t>
            </a:r>
            <a:r>
              <a:rPr lang="el-GR" sz="2900" dirty="0">
                <a:solidFill>
                  <a:srgbClr val="002060"/>
                </a:solidFill>
                <a:latin typeface="Comic Sans MS" pitchFamily="66" charset="0"/>
              </a:rPr>
              <a:t>σε ερευνητική βιβλιογραφία που καταδεικνύει ότι η συχνότητα εμφάνισης ελκών στα πόδια και κατά συνέπεια ακρωτηριασμών μπορεί να </a:t>
            </a:r>
            <a:r>
              <a:rPr lang="el-GR" sz="2900" b="1" u="sng" dirty="0">
                <a:solidFill>
                  <a:srgbClr val="C00000"/>
                </a:solidFill>
                <a:latin typeface="Comic Sans MS" pitchFamily="66" charset="0"/>
              </a:rPr>
              <a:t>μειωθεί</a:t>
            </a:r>
            <a:r>
              <a:rPr lang="el-GR" sz="2900" dirty="0">
                <a:solidFill>
                  <a:srgbClr val="C00000"/>
                </a:solidFill>
                <a:latin typeface="Comic Sans MS" pitchFamily="66" charset="0"/>
              </a:rPr>
              <a:t>  </a:t>
            </a:r>
            <a:r>
              <a:rPr lang="el-GR" sz="2900" dirty="0">
                <a:solidFill>
                  <a:srgbClr val="002060"/>
                </a:solidFill>
                <a:latin typeface="Comic Sans MS" pitchFamily="66" charset="0"/>
              </a:rPr>
              <a:t>έως και </a:t>
            </a:r>
            <a:r>
              <a:rPr lang="el-GR" sz="2900" b="1" dirty="0">
                <a:solidFill>
                  <a:srgbClr val="C00000"/>
                </a:solidFill>
                <a:latin typeface="Comic Sans MS" pitchFamily="66" charset="0"/>
              </a:rPr>
              <a:t>80% </a:t>
            </a:r>
            <a:r>
              <a:rPr lang="el-GR" sz="2900" dirty="0">
                <a:solidFill>
                  <a:srgbClr val="002060"/>
                </a:solidFill>
                <a:latin typeface="Comic Sans MS" pitchFamily="66" charset="0"/>
              </a:rPr>
              <a:t>όταν ακολουθούνται </a:t>
            </a:r>
            <a:r>
              <a:rPr lang="en-US" sz="2900" dirty="0">
                <a:solidFill>
                  <a:srgbClr val="002060"/>
                </a:solidFill>
                <a:latin typeface="Comic Sans MS" pitchFamily="66" charset="0"/>
              </a:rPr>
              <a:t>:</a:t>
            </a:r>
            <a:endParaRPr lang="el-GR" sz="2400" dirty="0">
              <a:solidFill>
                <a:srgbClr val="002060"/>
              </a:solidFill>
              <a:latin typeface="Comic Sans MS" pitchFamily="66" charset="0"/>
            </a:endParaRPr>
          </a:p>
          <a:p>
            <a:pPr>
              <a:buNone/>
            </a:pPr>
            <a:endParaRPr lang="el-GR" sz="2400" dirty="0">
              <a:solidFill>
                <a:srgbClr val="002060"/>
              </a:solidFill>
              <a:latin typeface="Comic Sans MS" pitchFamily="66" charset="0"/>
            </a:endParaRPr>
          </a:p>
          <a:p>
            <a:pPr>
              <a:buNone/>
            </a:pPr>
            <a:endParaRPr lang="el-GR" sz="2400" dirty="0">
              <a:solidFill>
                <a:srgbClr val="002060"/>
              </a:solidFill>
              <a:latin typeface="Comic Sans MS" pitchFamily="66" charset="0"/>
            </a:endParaRPr>
          </a:p>
          <a:p>
            <a:pPr>
              <a:lnSpc>
                <a:spcPct val="170000"/>
              </a:lnSpc>
              <a:buNone/>
            </a:pPr>
            <a:r>
              <a:rPr lang="el-GR" sz="2400" dirty="0">
                <a:solidFill>
                  <a:srgbClr val="002060"/>
                </a:solidFill>
                <a:latin typeface="Comic Sans MS" pitchFamily="66" charset="0"/>
              </a:rPr>
              <a:t>                    </a:t>
            </a:r>
            <a:r>
              <a:rPr lang="el-GR" sz="2900" b="1" dirty="0">
                <a:latin typeface="Comic Sans MS" pitchFamily="66" charset="0"/>
              </a:rPr>
              <a:t>Πρακτικές Εκπαίδευσης και Πρόληψης </a:t>
            </a:r>
          </a:p>
          <a:p>
            <a:pPr>
              <a:lnSpc>
                <a:spcPct val="170000"/>
              </a:lnSpc>
              <a:buNone/>
            </a:pPr>
            <a:r>
              <a:rPr lang="el-GR" sz="2900" b="1" dirty="0">
                <a:latin typeface="Comic Sans MS" pitchFamily="66" charset="0"/>
              </a:rPr>
              <a:t>                            από </a:t>
            </a:r>
          </a:p>
          <a:p>
            <a:pPr>
              <a:lnSpc>
                <a:spcPct val="170000"/>
              </a:lnSpc>
              <a:buNone/>
            </a:pPr>
            <a:r>
              <a:rPr lang="el-GR" sz="2900" b="1" dirty="0">
                <a:latin typeface="Comic Sans MS" pitchFamily="66" charset="0"/>
              </a:rPr>
              <a:t>                   Οργανωμένα  Ιατρεία  Διαβητικού  Ποδιού </a:t>
            </a:r>
            <a:r>
              <a:rPr lang="el-GR" sz="2900" dirty="0">
                <a:solidFill>
                  <a:srgbClr val="002060"/>
                </a:solidFill>
                <a:latin typeface="Comic Sans MS" pitchFamily="66" charset="0"/>
              </a:rPr>
              <a:t> </a:t>
            </a:r>
          </a:p>
          <a:p>
            <a:pPr>
              <a:buNone/>
            </a:pPr>
            <a:endParaRPr lang="en-US" dirty="0">
              <a:solidFill>
                <a:srgbClr val="002060"/>
              </a:solidFill>
            </a:endParaRPr>
          </a:p>
          <a:p>
            <a:pPr>
              <a:buFont typeface="Wingdings" pitchFamily="2" charset="2"/>
              <a:buChar char="v"/>
            </a:pPr>
            <a:r>
              <a:rPr lang="el-GR" b="1" dirty="0">
                <a:solidFill>
                  <a:schemeClr val="bg1">
                    <a:lumMod val="50000"/>
                  </a:schemeClr>
                </a:solidFill>
                <a:latin typeface="Comic Sans MS" pitchFamily="66" charset="0"/>
              </a:rPr>
              <a:t>  </a:t>
            </a:r>
            <a:endParaRPr lang="en-US" dirty="0">
              <a:solidFill>
                <a:schemeClr val="bg1">
                  <a:lumMod val="50000"/>
                </a:schemeClr>
              </a:solidFill>
              <a:latin typeface="Comic Sans MS" pitchFamily="66" charset="0"/>
            </a:endParaRPr>
          </a:p>
          <a:p>
            <a:endParaRPr lang="el-GR" dirty="0"/>
          </a:p>
        </p:txBody>
      </p:sp>
      <p:pic>
        <p:nvPicPr>
          <p:cNvPr id="261122" name="Picture 2" descr="C:\Users\Magdalini\Desktop\ελπίδα.jpg"/>
          <p:cNvPicPr>
            <a:picLocks noChangeAspect="1" noChangeArrowheads="1"/>
          </p:cNvPicPr>
          <p:nvPr/>
        </p:nvPicPr>
        <p:blipFill>
          <a:blip r:embed="rId2"/>
          <a:srcRect/>
          <a:stretch>
            <a:fillRect/>
          </a:stretch>
        </p:blipFill>
        <p:spPr bwMode="auto">
          <a:xfrm>
            <a:off x="6143636" y="4071942"/>
            <a:ext cx="2786082" cy="1936256"/>
          </a:xfrm>
          <a:prstGeom prst="rect">
            <a:avLst/>
          </a:prstGeom>
          <a:noFill/>
        </p:spPr>
      </p:pic>
    </p:spTree>
    <p:extLst>
      <p:ext uri="{BB962C8B-B14F-4D97-AF65-F5344CB8AC3E}">
        <p14:creationId xmlns:p14="http://schemas.microsoft.com/office/powerpoint/2010/main" val="285798437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2"/>
          <p:cNvSpPr>
            <a:spLocks noGrp="1"/>
          </p:cNvSpPr>
          <p:nvPr>
            <p:ph type="title"/>
          </p:nvPr>
        </p:nvSpPr>
        <p:spPr>
          <a:xfrm>
            <a:off x="1571604" y="571480"/>
            <a:ext cx="8229600" cy="796908"/>
          </a:xfrm>
        </p:spPr>
        <p:txBody>
          <a:bodyPr>
            <a:normAutofit/>
          </a:bodyPr>
          <a:lstStyle/>
          <a:p>
            <a:r>
              <a:rPr lang="el-GR" sz="2800" dirty="0">
                <a:solidFill>
                  <a:srgbClr val="C00000"/>
                </a:solidFill>
                <a:latin typeface="Comic Sans MS" pitchFamily="66" charset="0"/>
              </a:rPr>
              <a:t>Ελπιδοφόρα μηνύματα </a:t>
            </a:r>
          </a:p>
        </p:txBody>
      </p:sp>
      <p:sp>
        <p:nvSpPr>
          <p:cNvPr id="5" name="Τίτλος 2"/>
          <p:cNvSpPr>
            <a:spLocks noGrp="1"/>
          </p:cNvSpPr>
          <p:nvPr>
            <p:ph idx="1"/>
          </p:nvPr>
        </p:nvSpPr>
        <p:spPr>
          <a:xfrm>
            <a:off x="500002" y="1357298"/>
            <a:ext cx="8643998" cy="5286412"/>
          </a:xfrm>
        </p:spPr>
        <p:txBody>
          <a:bodyPr>
            <a:normAutofit fontScale="77500" lnSpcReduction="20000"/>
          </a:bodyPr>
          <a:lstStyle/>
          <a:p>
            <a:pPr>
              <a:lnSpc>
                <a:spcPct val="120000"/>
              </a:lnSpc>
            </a:pPr>
            <a:r>
              <a:rPr lang="el-GR" sz="2300" dirty="0">
                <a:solidFill>
                  <a:srgbClr val="C00000"/>
                </a:solidFill>
                <a:latin typeface="Comic Sans MS" pitchFamily="66" charset="0"/>
              </a:rPr>
              <a:t> </a:t>
            </a:r>
            <a:r>
              <a:rPr lang="el-GR" sz="2300" dirty="0">
                <a:latin typeface="Comic Sans MS" pitchFamily="66" charset="0"/>
              </a:rPr>
              <a:t>εφαρμογή προγραμμάτων σε εθνική κλίμακα ( θέσπιση &amp; λειτουργία  Ιατρείων  Διαβητικού Ποδιού) </a:t>
            </a:r>
          </a:p>
          <a:p>
            <a:pPr>
              <a:lnSpc>
                <a:spcPct val="120000"/>
              </a:lnSpc>
            </a:pPr>
            <a:endParaRPr lang="el-GR" sz="2300" dirty="0">
              <a:latin typeface="Comic Sans MS" pitchFamily="66" charset="0"/>
            </a:endParaRPr>
          </a:p>
          <a:p>
            <a:pPr>
              <a:lnSpc>
                <a:spcPct val="120000"/>
              </a:lnSpc>
            </a:pPr>
            <a:r>
              <a:rPr lang="el-GR" sz="2300" dirty="0">
                <a:latin typeface="Comic Sans MS" pitchFamily="66" charset="0"/>
              </a:rPr>
              <a:t> μείωση των ακρωτηριασμών μέχρι και </a:t>
            </a:r>
            <a:r>
              <a:rPr lang="el-GR" sz="2300" dirty="0">
                <a:solidFill>
                  <a:srgbClr val="C00000"/>
                </a:solidFill>
                <a:latin typeface="Comic Sans MS" pitchFamily="66" charset="0"/>
              </a:rPr>
              <a:t>60%</a:t>
            </a:r>
            <a:r>
              <a:rPr lang="el-GR" sz="2300" dirty="0">
                <a:latin typeface="Comic Sans MS" pitchFamily="66" charset="0"/>
              </a:rPr>
              <a:t> σε χώρες όπως </a:t>
            </a:r>
            <a:r>
              <a:rPr lang="el-GR" sz="2300" dirty="0">
                <a:solidFill>
                  <a:srgbClr val="C00000"/>
                </a:solidFill>
                <a:latin typeface="Comic Sans MS" pitchFamily="66" charset="0"/>
              </a:rPr>
              <a:t>Νορβηγία, Δανία, Γερμανία, Βέλγιο </a:t>
            </a:r>
          </a:p>
          <a:p>
            <a:pPr>
              <a:lnSpc>
                <a:spcPct val="120000"/>
              </a:lnSpc>
            </a:pPr>
            <a:endParaRPr lang="el-GR" sz="2300" dirty="0">
              <a:latin typeface="Comic Sans MS" pitchFamily="66" charset="0"/>
            </a:endParaRPr>
          </a:p>
          <a:p>
            <a:pPr>
              <a:lnSpc>
                <a:spcPct val="120000"/>
              </a:lnSpc>
            </a:pPr>
            <a:r>
              <a:rPr lang="el-GR" sz="2300" dirty="0">
                <a:latin typeface="Comic Sans MS" pitchFamily="66" charset="0"/>
              </a:rPr>
              <a:t> δραστηριότητα </a:t>
            </a:r>
            <a:r>
              <a:rPr lang="el-GR" sz="2300" dirty="0">
                <a:solidFill>
                  <a:srgbClr val="002060"/>
                </a:solidFill>
                <a:latin typeface="Comic Sans MS" pitchFamily="66" charset="0"/>
              </a:rPr>
              <a:t>Διεθνών Οργανισμών </a:t>
            </a:r>
            <a:r>
              <a:rPr lang="en-US" sz="2300" dirty="0">
                <a:solidFill>
                  <a:srgbClr val="002060"/>
                </a:solidFill>
                <a:latin typeface="Comic Sans MS" pitchFamily="66" charset="0"/>
              </a:rPr>
              <a:t>: </a:t>
            </a:r>
            <a:r>
              <a:rPr lang="el-GR" sz="2300" dirty="0">
                <a:latin typeface="Comic Sans MS" pitchFamily="66" charset="0"/>
              </a:rPr>
              <a:t>Διεθνής Ομοσπονδία για το Διαβητικό Πόδι , </a:t>
            </a:r>
            <a:r>
              <a:rPr lang="el-GR" sz="2300" dirty="0">
                <a:solidFill>
                  <a:srgbClr val="002060"/>
                </a:solidFill>
                <a:latin typeface="Comic Sans MS" pitchFamily="66" charset="0"/>
              </a:rPr>
              <a:t>Ευρωπαϊκών Επιστημονικών  Εταιρειών</a:t>
            </a:r>
            <a:r>
              <a:rPr lang="en-US" sz="2300" dirty="0">
                <a:solidFill>
                  <a:srgbClr val="002060"/>
                </a:solidFill>
                <a:latin typeface="Comic Sans MS" pitchFamily="66" charset="0"/>
              </a:rPr>
              <a:t>: </a:t>
            </a:r>
            <a:r>
              <a:rPr lang="el-GR" sz="2300" dirty="0">
                <a:latin typeface="Comic Sans MS" pitchFamily="66" charset="0"/>
              </a:rPr>
              <a:t>Ευρωπαϊκή  Ομάδα Μελέτης  του Διαβητικού Ποδιού  &amp; της </a:t>
            </a:r>
            <a:r>
              <a:rPr lang="el-GR" sz="2300" dirty="0">
                <a:solidFill>
                  <a:srgbClr val="002060"/>
                </a:solidFill>
                <a:latin typeface="Comic Sans MS" pitchFamily="66" charset="0"/>
              </a:rPr>
              <a:t>Ελληνικής Εταιρείας Διαβητικού Ποδιού </a:t>
            </a:r>
          </a:p>
          <a:p>
            <a:pPr>
              <a:lnSpc>
                <a:spcPct val="120000"/>
              </a:lnSpc>
            </a:pPr>
            <a:endParaRPr lang="el-GR" sz="2300" dirty="0">
              <a:solidFill>
                <a:srgbClr val="002060"/>
              </a:solidFill>
              <a:latin typeface="Comic Sans MS" pitchFamily="66" charset="0"/>
            </a:endParaRPr>
          </a:p>
          <a:p>
            <a:pPr>
              <a:lnSpc>
                <a:spcPct val="120000"/>
              </a:lnSpc>
            </a:pPr>
            <a:r>
              <a:rPr lang="el-GR" sz="2300" dirty="0">
                <a:solidFill>
                  <a:srgbClr val="002060"/>
                </a:solidFill>
                <a:latin typeface="Comic Sans MS" pitchFamily="66" charset="0"/>
              </a:rPr>
              <a:t> </a:t>
            </a:r>
            <a:r>
              <a:rPr lang="el-GR" sz="2300" b="1" dirty="0">
                <a:solidFill>
                  <a:srgbClr val="002060"/>
                </a:solidFill>
                <a:latin typeface="Comic Sans MS" pitchFamily="66" charset="0"/>
              </a:rPr>
              <a:t>1997-2003</a:t>
            </a:r>
            <a:r>
              <a:rPr lang="en-US" sz="2300" dirty="0">
                <a:latin typeface="Comic Sans MS" pitchFamily="66" charset="0"/>
              </a:rPr>
              <a:t>: </a:t>
            </a:r>
            <a:r>
              <a:rPr lang="el-GR" sz="2300" dirty="0">
                <a:latin typeface="Comic Sans MS" pitchFamily="66" charset="0"/>
              </a:rPr>
              <a:t>μείωση των ακρωτηριασμών</a:t>
            </a:r>
          </a:p>
          <a:p>
            <a:pPr>
              <a:lnSpc>
                <a:spcPct val="120000"/>
              </a:lnSpc>
              <a:buNone/>
            </a:pPr>
            <a:r>
              <a:rPr lang="el-GR" sz="2300" dirty="0">
                <a:latin typeface="Comic Sans MS" pitchFamily="66" charset="0"/>
              </a:rPr>
              <a:t>      στις ΗΠΑ ( 84.000 το 1997 &amp; 75.000 </a:t>
            </a:r>
          </a:p>
          <a:p>
            <a:pPr>
              <a:lnSpc>
                <a:spcPct val="120000"/>
              </a:lnSpc>
              <a:buNone/>
            </a:pPr>
            <a:r>
              <a:rPr lang="el-GR" sz="2300" dirty="0">
                <a:latin typeface="Comic Sans MS" pitchFamily="66" charset="0"/>
              </a:rPr>
              <a:t>      το 2003</a:t>
            </a:r>
            <a:r>
              <a:rPr lang="en-US" sz="2300" dirty="0">
                <a:latin typeface="Comic Sans MS" pitchFamily="66" charset="0"/>
              </a:rPr>
              <a:t>-  CDS  2007</a:t>
            </a:r>
            <a:r>
              <a:rPr lang="el-GR" sz="2300" dirty="0">
                <a:latin typeface="Comic Sans MS" pitchFamily="66" charset="0"/>
              </a:rPr>
              <a:t>)</a:t>
            </a:r>
            <a:endParaRPr lang="en-US" sz="2300" dirty="0">
              <a:latin typeface="Comic Sans MS" pitchFamily="66" charset="0"/>
            </a:endParaRPr>
          </a:p>
          <a:p>
            <a:endParaRPr lang="el-GR" sz="2300" dirty="0">
              <a:solidFill>
                <a:srgbClr val="002060"/>
              </a:solidFill>
              <a:latin typeface="Comic Sans MS" pitchFamily="66" charset="0"/>
            </a:endParaRPr>
          </a:p>
          <a:p>
            <a:pPr>
              <a:buNone/>
            </a:pPr>
            <a:endParaRPr lang="el-GR" sz="2300" dirty="0">
              <a:solidFill>
                <a:srgbClr val="C00000"/>
              </a:solidFill>
              <a:latin typeface="Comic Sans MS" pitchFamily="66" charset="0"/>
            </a:endParaRPr>
          </a:p>
          <a:p>
            <a:pPr>
              <a:buNone/>
            </a:pPr>
            <a:endParaRPr lang="el-GR" sz="2400" dirty="0">
              <a:solidFill>
                <a:srgbClr val="C00000"/>
              </a:solidFill>
              <a:latin typeface="Comic Sans MS" pitchFamily="66" charset="0"/>
            </a:endParaRPr>
          </a:p>
          <a:p>
            <a:pPr>
              <a:buNone/>
            </a:pPr>
            <a:endParaRPr lang="el-GR" sz="2400" dirty="0">
              <a:solidFill>
                <a:srgbClr val="C00000"/>
              </a:solidFill>
              <a:latin typeface="Comic Sans MS" pitchFamily="66" charset="0"/>
            </a:endParaRPr>
          </a:p>
        </p:txBody>
      </p:sp>
      <p:pic>
        <p:nvPicPr>
          <p:cNvPr id="259074" name="Picture 2" descr="C:\Users\Magdalini\Desktop\αισιόδοξη φωτογραφία.jpg"/>
          <p:cNvPicPr>
            <a:picLocks noChangeAspect="1" noChangeArrowheads="1"/>
          </p:cNvPicPr>
          <p:nvPr/>
        </p:nvPicPr>
        <p:blipFill>
          <a:blip r:embed="rId2"/>
          <a:srcRect/>
          <a:stretch>
            <a:fillRect/>
          </a:stretch>
        </p:blipFill>
        <p:spPr bwMode="auto">
          <a:xfrm>
            <a:off x="5072066" y="5214950"/>
            <a:ext cx="4071934" cy="1643050"/>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1428728" y="357166"/>
            <a:ext cx="8229600" cy="1143000"/>
          </a:xfrm>
        </p:spPr>
        <p:txBody>
          <a:bodyPr>
            <a:normAutofit/>
          </a:bodyPr>
          <a:lstStyle/>
          <a:p>
            <a:r>
              <a:rPr lang="el-GR" dirty="0">
                <a:effectLst/>
                <a:latin typeface="Comic Sans MS" pitchFamily="66" charset="0"/>
              </a:rPr>
              <a:t>  </a:t>
            </a:r>
            <a:r>
              <a:rPr lang="el-GR" b="1" dirty="0">
                <a:effectLst/>
                <a:latin typeface="Comic Sans MS" pitchFamily="66" charset="0"/>
              </a:rPr>
              <a:t>Ολλανδία </a:t>
            </a:r>
          </a:p>
        </p:txBody>
      </p:sp>
      <p:sp>
        <p:nvSpPr>
          <p:cNvPr id="4" name="3 - TextBox"/>
          <p:cNvSpPr txBox="1"/>
          <p:nvPr/>
        </p:nvSpPr>
        <p:spPr>
          <a:xfrm>
            <a:off x="1357290" y="1214422"/>
            <a:ext cx="5857916" cy="400110"/>
          </a:xfrm>
          <a:prstGeom prst="rect">
            <a:avLst/>
          </a:prstGeom>
          <a:noFill/>
        </p:spPr>
        <p:txBody>
          <a:bodyPr wrap="square" rtlCol="0">
            <a:spAutoFit/>
          </a:bodyPr>
          <a:lstStyle/>
          <a:p>
            <a:r>
              <a:rPr lang="el-GR" sz="2000" b="1" u="sng" dirty="0">
                <a:solidFill>
                  <a:srgbClr val="C00000"/>
                </a:solidFill>
                <a:latin typeface="Comic Sans MS" pitchFamily="66" charset="0"/>
              </a:rPr>
              <a:t>ΣΤΑΤΙΣΤΙΚΑ  ΣΤΟΙΧΕΙΑ  </a:t>
            </a:r>
          </a:p>
        </p:txBody>
      </p:sp>
      <p:sp>
        <p:nvSpPr>
          <p:cNvPr id="5" name="4 - TextBox"/>
          <p:cNvSpPr txBox="1"/>
          <p:nvPr/>
        </p:nvSpPr>
        <p:spPr>
          <a:xfrm>
            <a:off x="1071538" y="1785926"/>
            <a:ext cx="7429552" cy="1508105"/>
          </a:xfrm>
          <a:prstGeom prst="rect">
            <a:avLst/>
          </a:prstGeom>
          <a:noFill/>
        </p:spPr>
        <p:txBody>
          <a:bodyPr wrap="square" rtlCol="0">
            <a:spAutoFit/>
          </a:bodyPr>
          <a:lstStyle/>
          <a:p>
            <a:r>
              <a:rPr lang="el-GR" sz="2400" dirty="0">
                <a:latin typeface="Comic Sans MS" pitchFamily="66" charset="0"/>
              </a:rPr>
              <a:t>   μεταξύ </a:t>
            </a:r>
            <a:r>
              <a:rPr lang="el-GR" sz="2400" b="1" dirty="0">
                <a:solidFill>
                  <a:srgbClr val="002060"/>
                </a:solidFill>
                <a:latin typeface="Comic Sans MS" pitchFamily="66" charset="0"/>
              </a:rPr>
              <a:t>1991 – 2000</a:t>
            </a:r>
            <a:r>
              <a:rPr lang="en-US" sz="2400" b="1" dirty="0">
                <a:solidFill>
                  <a:srgbClr val="002060"/>
                </a:solidFill>
                <a:latin typeface="Comic Sans MS" pitchFamily="66" charset="0"/>
              </a:rPr>
              <a:t>: </a:t>
            </a:r>
            <a:r>
              <a:rPr lang="el-GR" sz="2400" b="1" dirty="0">
                <a:solidFill>
                  <a:srgbClr val="002060"/>
                </a:solidFill>
                <a:latin typeface="Comic Sans MS" pitchFamily="66" charset="0"/>
              </a:rPr>
              <a:t> </a:t>
            </a:r>
          </a:p>
          <a:p>
            <a:pPr>
              <a:buFont typeface="Wingdings" pitchFamily="2" charset="2"/>
              <a:buChar char="ü"/>
            </a:pPr>
            <a:r>
              <a:rPr lang="el-GR" sz="2400" b="1" dirty="0">
                <a:solidFill>
                  <a:srgbClr val="002060"/>
                </a:solidFill>
                <a:latin typeface="Comic Sans MS" pitchFamily="66" charset="0"/>
              </a:rPr>
              <a:t> </a:t>
            </a:r>
            <a:r>
              <a:rPr lang="el-GR" b="1" dirty="0">
                <a:solidFill>
                  <a:srgbClr val="C00000"/>
                </a:solidFill>
                <a:latin typeface="Comic Sans MS" pitchFamily="66" charset="0"/>
              </a:rPr>
              <a:t>μείωση</a:t>
            </a:r>
            <a:r>
              <a:rPr lang="el-GR" dirty="0">
                <a:latin typeface="Comic Sans MS" pitchFamily="66" charset="0"/>
              </a:rPr>
              <a:t> ακρωτηριασμών κατά </a:t>
            </a:r>
            <a:r>
              <a:rPr lang="el-GR" b="1" dirty="0">
                <a:solidFill>
                  <a:srgbClr val="C00000"/>
                </a:solidFill>
                <a:latin typeface="Comic Sans MS" pitchFamily="66" charset="0"/>
              </a:rPr>
              <a:t>36%</a:t>
            </a:r>
            <a:r>
              <a:rPr lang="el-GR" dirty="0">
                <a:latin typeface="Comic Sans MS" pitchFamily="66" charset="0"/>
              </a:rPr>
              <a:t> στους άνδρες &amp; κατά </a:t>
            </a:r>
            <a:r>
              <a:rPr lang="el-GR" b="1" dirty="0">
                <a:solidFill>
                  <a:srgbClr val="C00000"/>
                </a:solidFill>
                <a:latin typeface="Comic Sans MS" pitchFamily="66" charset="0"/>
              </a:rPr>
              <a:t>38%  </a:t>
            </a:r>
          </a:p>
          <a:p>
            <a:r>
              <a:rPr lang="el-GR" dirty="0">
                <a:latin typeface="Comic Sans MS" pitchFamily="66" charset="0"/>
              </a:rPr>
              <a:t>    γυναίκες </a:t>
            </a:r>
          </a:p>
          <a:p>
            <a:pPr>
              <a:buFont typeface="Wingdings" pitchFamily="2" charset="2"/>
              <a:buChar char="ü"/>
            </a:pPr>
            <a:r>
              <a:rPr lang="el-GR" sz="2400" b="1" dirty="0">
                <a:solidFill>
                  <a:srgbClr val="002060"/>
                </a:solidFill>
                <a:latin typeface="Comic Sans MS" pitchFamily="66" charset="0"/>
              </a:rPr>
              <a:t> </a:t>
            </a:r>
            <a:r>
              <a:rPr lang="el-GR" dirty="0">
                <a:latin typeface="Comic Sans MS" pitchFamily="66" charset="0"/>
              </a:rPr>
              <a:t>μείωση μέσης διάρκειας νοσηλείας </a:t>
            </a:r>
            <a:endParaRPr lang="el-GR" sz="2400" dirty="0">
              <a:latin typeface="Comic Sans MS" pitchFamily="66" charset="0"/>
            </a:endParaRPr>
          </a:p>
        </p:txBody>
      </p:sp>
      <p:sp>
        <p:nvSpPr>
          <p:cNvPr id="6" name="5 - TextBox"/>
          <p:cNvSpPr txBox="1"/>
          <p:nvPr/>
        </p:nvSpPr>
        <p:spPr>
          <a:xfrm>
            <a:off x="1643042" y="3500438"/>
            <a:ext cx="7215238" cy="3016210"/>
          </a:xfrm>
          <a:prstGeom prst="rect">
            <a:avLst/>
          </a:prstGeom>
          <a:noFill/>
        </p:spPr>
        <p:txBody>
          <a:bodyPr wrap="square" rtlCol="0">
            <a:spAutoFit/>
          </a:bodyPr>
          <a:lstStyle/>
          <a:p>
            <a:r>
              <a:rPr lang="el-GR" sz="2000" b="1" u="sng" dirty="0">
                <a:solidFill>
                  <a:srgbClr val="C00000"/>
                </a:solidFill>
                <a:latin typeface="Comic Sans MS" pitchFamily="66" charset="0"/>
              </a:rPr>
              <a:t>ΑΠΟΔΟΘΗΚΕ</a:t>
            </a:r>
            <a:r>
              <a:rPr lang="en-US" sz="2000" b="1" u="sng" dirty="0">
                <a:solidFill>
                  <a:srgbClr val="C00000"/>
                </a:solidFill>
                <a:latin typeface="Comic Sans MS" pitchFamily="66" charset="0"/>
              </a:rPr>
              <a:t>:</a:t>
            </a:r>
            <a:endParaRPr lang="en-US" sz="2000" b="1" dirty="0">
              <a:solidFill>
                <a:srgbClr val="C00000"/>
              </a:solidFill>
              <a:latin typeface="Comic Sans MS" pitchFamily="66" charset="0"/>
            </a:endParaRPr>
          </a:p>
          <a:p>
            <a:pPr marL="457200" indent="-457200">
              <a:lnSpc>
                <a:spcPct val="150000"/>
              </a:lnSpc>
              <a:buFont typeface="Wingdings" pitchFamily="2" charset="2"/>
              <a:buChar char="ü"/>
            </a:pPr>
            <a:r>
              <a:rPr lang="el-GR" sz="2000" dirty="0">
                <a:solidFill>
                  <a:srgbClr val="002060"/>
                </a:solidFill>
                <a:latin typeface="Comic Sans MS" pitchFamily="66" charset="0"/>
              </a:rPr>
              <a:t>στην παρουσία </a:t>
            </a:r>
            <a:r>
              <a:rPr lang="el-GR" sz="2000" b="1" dirty="0">
                <a:solidFill>
                  <a:srgbClr val="002060"/>
                </a:solidFill>
                <a:latin typeface="Comic Sans MS" pitchFamily="66" charset="0"/>
              </a:rPr>
              <a:t>ποδοθεραπευτών</a:t>
            </a:r>
            <a:r>
              <a:rPr lang="el-GR" sz="2000" dirty="0">
                <a:solidFill>
                  <a:srgbClr val="002060"/>
                </a:solidFill>
                <a:latin typeface="Comic Sans MS" pitchFamily="66" charset="0"/>
              </a:rPr>
              <a:t> στα νοσοκομεία              ( διπλασιασμός από το 1995 έως το 2000) </a:t>
            </a:r>
          </a:p>
          <a:p>
            <a:pPr marL="457200" indent="-457200">
              <a:lnSpc>
                <a:spcPct val="150000"/>
              </a:lnSpc>
              <a:buFont typeface="Wingdings" pitchFamily="2" charset="2"/>
              <a:buChar char="ü"/>
            </a:pPr>
            <a:r>
              <a:rPr lang="el-GR" sz="2000" dirty="0">
                <a:solidFill>
                  <a:srgbClr val="002060"/>
                </a:solidFill>
                <a:latin typeface="Comic Sans MS" pitchFamily="66" charset="0"/>
              </a:rPr>
              <a:t>στη δημιουργία </a:t>
            </a:r>
            <a:r>
              <a:rPr lang="el-GR" sz="2000" b="1" dirty="0">
                <a:solidFill>
                  <a:srgbClr val="002060"/>
                </a:solidFill>
                <a:latin typeface="Comic Sans MS" pitchFamily="66" charset="0"/>
              </a:rPr>
              <a:t>διεπιστημονικών κλινικών ποδιού </a:t>
            </a:r>
            <a:r>
              <a:rPr lang="el-GR" sz="2000" dirty="0">
                <a:solidFill>
                  <a:srgbClr val="002060"/>
                </a:solidFill>
                <a:latin typeface="Comic Sans MS" pitchFamily="66" charset="0"/>
              </a:rPr>
              <a:t>στα νοσοκομεία ( από το </a:t>
            </a:r>
            <a:r>
              <a:rPr lang="el-GR" sz="2000" b="1" dirty="0">
                <a:solidFill>
                  <a:srgbClr val="C00000"/>
                </a:solidFill>
                <a:latin typeface="Comic Sans MS" pitchFamily="66" charset="0"/>
              </a:rPr>
              <a:t>16%</a:t>
            </a:r>
            <a:r>
              <a:rPr lang="el-GR" sz="2000" dirty="0">
                <a:solidFill>
                  <a:srgbClr val="C00000"/>
                </a:solidFill>
                <a:latin typeface="Comic Sans MS" pitchFamily="66" charset="0"/>
              </a:rPr>
              <a:t> </a:t>
            </a:r>
            <a:r>
              <a:rPr lang="el-GR" sz="2000" dirty="0">
                <a:solidFill>
                  <a:srgbClr val="002060"/>
                </a:solidFill>
                <a:latin typeface="Comic Sans MS" pitchFamily="66" charset="0"/>
              </a:rPr>
              <a:t>το 1995 στο </a:t>
            </a:r>
            <a:r>
              <a:rPr lang="el-GR" sz="2000" b="1" dirty="0">
                <a:solidFill>
                  <a:srgbClr val="C00000"/>
                </a:solidFill>
                <a:latin typeface="Comic Sans MS" pitchFamily="66" charset="0"/>
              </a:rPr>
              <a:t>40%</a:t>
            </a:r>
            <a:r>
              <a:rPr lang="el-GR" sz="2000" dirty="0">
                <a:solidFill>
                  <a:srgbClr val="002060"/>
                </a:solidFill>
                <a:latin typeface="Comic Sans MS" pitchFamily="66" charset="0"/>
              </a:rPr>
              <a:t> το 2000) </a:t>
            </a:r>
          </a:p>
          <a:p>
            <a:pPr marL="457200" indent="-457200">
              <a:lnSpc>
                <a:spcPct val="150000"/>
              </a:lnSpc>
              <a:buFont typeface="Wingdings" pitchFamily="2" charset="2"/>
              <a:buChar char="ü"/>
            </a:pPr>
            <a:r>
              <a:rPr lang="el-GR" sz="2000" dirty="0">
                <a:solidFill>
                  <a:srgbClr val="002060"/>
                </a:solidFill>
                <a:latin typeface="Comic Sans MS" pitchFamily="66" charset="0"/>
              </a:rPr>
              <a:t>στην πιο μεγάλη </a:t>
            </a:r>
            <a:r>
              <a:rPr lang="el-GR" sz="2000" b="1" dirty="0">
                <a:solidFill>
                  <a:srgbClr val="002060"/>
                </a:solidFill>
                <a:latin typeface="Comic Sans MS" pitchFamily="66" charset="0"/>
              </a:rPr>
              <a:t>συμβολή της αγγειοχειρουργικής  </a:t>
            </a:r>
          </a:p>
          <a:p>
            <a:pPr marL="457200" indent="-457200"/>
            <a:r>
              <a:rPr lang="el-GR" sz="2000" dirty="0">
                <a:solidFill>
                  <a:srgbClr val="002060"/>
                </a:solidFill>
                <a:latin typeface="Comic Sans MS" pitchFamily="66" charset="0"/>
              </a:rPr>
              <a:t>       </a:t>
            </a:r>
            <a:r>
              <a:rPr lang="en-US" sz="2000" dirty="0">
                <a:solidFill>
                  <a:srgbClr val="002060"/>
                </a:solidFill>
                <a:latin typeface="Comic Sans MS" pitchFamily="66" charset="0"/>
              </a:rPr>
              <a:t>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1071538" y="571480"/>
            <a:ext cx="8229600" cy="1143000"/>
          </a:xfrm>
        </p:spPr>
        <p:txBody>
          <a:bodyPr>
            <a:normAutofit/>
          </a:bodyPr>
          <a:lstStyle/>
          <a:p>
            <a:r>
              <a:rPr lang="el-GR" dirty="0">
                <a:effectLst/>
                <a:latin typeface="Comic Sans MS" pitchFamily="66" charset="0"/>
              </a:rPr>
              <a:t> </a:t>
            </a:r>
            <a:r>
              <a:rPr lang="en-US" dirty="0">
                <a:effectLst/>
                <a:latin typeface="Comic Sans MS" pitchFamily="66" charset="0"/>
              </a:rPr>
              <a:t>    </a:t>
            </a:r>
            <a:r>
              <a:rPr lang="el-GR" b="1" dirty="0">
                <a:latin typeface="Comic Sans MS" pitchFamily="66" charset="0"/>
              </a:rPr>
              <a:t>Βρετανία </a:t>
            </a:r>
            <a:r>
              <a:rPr lang="el-GR" sz="2800" dirty="0">
                <a:latin typeface="Comic Sans MS" pitchFamily="66" charset="0"/>
              </a:rPr>
              <a:t>(περιοχή </a:t>
            </a:r>
            <a:r>
              <a:rPr lang="en-US" sz="2800" dirty="0">
                <a:latin typeface="Comic Sans MS" pitchFamily="66" charset="0"/>
              </a:rPr>
              <a:t>South-Tees) </a:t>
            </a:r>
            <a:r>
              <a:rPr lang="el-GR" sz="2800" dirty="0">
                <a:effectLst/>
                <a:latin typeface="Comic Sans MS" pitchFamily="66" charset="0"/>
              </a:rPr>
              <a:t> </a:t>
            </a:r>
          </a:p>
        </p:txBody>
      </p:sp>
      <p:sp>
        <p:nvSpPr>
          <p:cNvPr id="4" name="3 - TextBox"/>
          <p:cNvSpPr txBox="1"/>
          <p:nvPr/>
        </p:nvSpPr>
        <p:spPr>
          <a:xfrm>
            <a:off x="1285852" y="1428736"/>
            <a:ext cx="5857916" cy="400110"/>
          </a:xfrm>
          <a:prstGeom prst="rect">
            <a:avLst/>
          </a:prstGeom>
          <a:noFill/>
        </p:spPr>
        <p:txBody>
          <a:bodyPr wrap="square" rtlCol="0">
            <a:spAutoFit/>
          </a:bodyPr>
          <a:lstStyle/>
          <a:p>
            <a:r>
              <a:rPr lang="el-GR" sz="2000" b="1" u="sng" dirty="0">
                <a:solidFill>
                  <a:srgbClr val="C00000"/>
                </a:solidFill>
                <a:latin typeface="Comic Sans MS" pitchFamily="66" charset="0"/>
              </a:rPr>
              <a:t>ΣΤΑΤΙΣΤΙΚΑ  ΣΤΟΙΧΕΙΑ  </a:t>
            </a:r>
          </a:p>
        </p:txBody>
      </p:sp>
      <p:sp>
        <p:nvSpPr>
          <p:cNvPr id="5" name="4 - TextBox"/>
          <p:cNvSpPr txBox="1"/>
          <p:nvPr/>
        </p:nvSpPr>
        <p:spPr>
          <a:xfrm>
            <a:off x="1071538" y="2000240"/>
            <a:ext cx="7429552" cy="1384995"/>
          </a:xfrm>
          <a:prstGeom prst="rect">
            <a:avLst/>
          </a:prstGeom>
          <a:noFill/>
        </p:spPr>
        <p:txBody>
          <a:bodyPr wrap="square" rtlCol="0">
            <a:spAutoFit/>
          </a:bodyPr>
          <a:lstStyle/>
          <a:p>
            <a:r>
              <a:rPr lang="el-GR" sz="2400" dirty="0">
                <a:latin typeface="Comic Sans MS" pitchFamily="66" charset="0"/>
              </a:rPr>
              <a:t>μεταξύ </a:t>
            </a:r>
            <a:r>
              <a:rPr lang="el-GR" sz="2400" b="1" dirty="0">
                <a:solidFill>
                  <a:srgbClr val="002060"/>
                </a:solidFill>
                <a:latin typeface="Comic Sans MS" pitchFamily="66" charset="0"/>
              </a:rPr>
              <a:t>1995 – 2000</a:t>
            </a:r>
            <a:r>
              <a:rPr lang="en-US" sz="2400" b="1" dirty="0">
                <a:solidFill>
                  <a:srgbClr val="002060"/>
                </a:solidFill>
                <a:latin typeface="Comic Sans MS" pitchFamily="66" charset="0"/>
              </a:rPr>
              <a:t>: </a:t>
            </a:r>
            <a:r>
              <a:rPr lang="el-GR" sz="2400" b="1" dirty="0">
                <a:solidFill>
                  <a:srgbClr val="002060"/>
                </a:solidFill>
                <a:latin typeface="Comic Sans MS" pitchFamily="66" charset="0"/>
              </a:rPr>
              <a:t> </a:t>
            </a:r>
          </a:p>
          <a:p>
            <a:pPr>
              <a:buFont typeface="Wingdings" pitchFamily="2" charset="2"/>
              <a:buChar char="ü"/>
            </a:pPr>
            <a:r>
              <a:rPr lang="el-GR" sz="2400" b="1" dirty="0">
                <a:solidFill>
                  <a:srgbClr val="002060"/>
                </a:solidFill>
                <a:latin typeface="Comic Sans MS" pitchFamily="66" charset="0"/>
              </a:rPr>
              <a:t> </a:t>
            </a:r>
            <a:r>
              <a:rPr lang="el-GR" dirty="0">
                <a:latin typeface="Comic Sans MS" pitchFamily="66" charset="0"/>
              </a:rPr>
              <a:t>ο σχετικός κίνδυνος ενός διαβητικού για ακρωτηριασμό ήταν </a:t>
            </a:r>
            <a:r>
              <a:rPr lang="el-GR" b="1" dirty="0">
                <a:solidFill>
                  <a:srgbClr val="C00000"/>
                </a:solidFill>
                <a:latin typeface="Comic Sans MS" pitchFamily="66" charset="0"/>
              </a:rPr>
              <a:t>46 φορές</a:t>
            </a:r>
            <a:r>
              <a:rPr lang="el-GR" dirty="0">
                <a:latin typeface="Comic Sans MS" pitchFamily="66" charset="0"/>
              </a:rPr>
              <a:t> μεγαλύτερος ενός μη διαβητικού  - στο τέλος της 5ετίας ήταν μόλις </a:t>
            </a:r>
            <a:r>
              <a:rPr lang="el-GR" b="1" dirty="0">
                <a:solidFill>
                  <a:srgbClr val="C00000"/>
                </a:solidFill>
                <a:latin typeface="Comic Sans MS" pitchFamily="66" charset="0"/>
              </a:rPr>
              <a:t>7,7 φορές</a:t>
            </a:r>
          </a:p>
        </p:txBody>
      </p:sp>
      <p:sp>
        <p:nvSpPr>
          <p:cNvPr id="6" name="5 - TextBox"/>
          <p:cNvSpPr txBox="1"/>
          <p:nvPr/>
        </p:nvSpPr>
        <p:spPr>
          <a:xfrm>
            <a:off x="1500166" y="3714752"/>
            <a:ext cx="7215238" cy="2554545"/>
          </a:xfrm>
          <a:prstGeom prst="rect">
            <a:avLst/>
          </a:prstGeom>
          <a:noFill/>
        </p:spPr>
        <p:txBody>
          <a:bodyPr wrap="square" rtlCol="0">
            <a:spAutoFit/>
          </a:bodyPr>
          <a:lstStyle/>
          <a:p>
            <a:r>
              <a:rPr lang="el-GR" sz="2000" b="1" u="sng" dirty="0">
                <a:solidFill>
                  <a:srgbClr val="C00000"/>
                </a:solidFill>
                <a:latin typeface="Comic Sans MS" pitchFamily="66" charset="0"/>
              </a:rPr>
              <a:t>ΑΠΟΔΟΘΗΚΕ</a:t>
            </a:r>
            <a:r>
              <a:rPr lang="en-US" sz="2000" b="1" u="sng" dirty="0">
                <a:solidFill>
                  <a:srgbClr val="C00000"/>
                </a:solidFill>
                <a:latin typeface="Comic Sans MS" pitchFamily="66" charset="0"/>
              </a:rPr>
              <a:t>:</a:t>
            </a:r>
            <a:endParaRPr lang="en-US" sz="2000" b="1" dirty="0">
              <a:solidFill>
                <a:srgbClr val="C00000"/>
              </a:solidFill>
              <a:latin typeface="Comic Sans MS" pitchFamily="66" charset="0"/>
            </a:endParaRPr>
          </a:p>
          <a:p>
            <a:pPr marL="457200" indent="-457200">
              <a:lnSpc>
                <a:spcPct val="150000"/>
              </a:lnSpc>
              <a:buFont typeface="Wingdings" pitchFamily="2" charset="2"/>
              <a:buChar char="ü"/>
            </a:pPr>
            <a:r>
              <a:rPr lang="el-GR" sz="2000" dirty="0">
                <a:solidFill>
                  <a:srgbClr val="002060"/>
                </a:solidFill>
                <a:latin typeface="Comic Sans MS" pitchFamily="66" charset="0"/>
              </a:rPr>
              <a:t>στην παρουσία ειδικά εντεταλμένης </a:t>
            </a:r>
            <a:r>
              <a:rPr lang="el-GR" sz="2000" b="1" dirty="0">
                <a:solidFill>
                  <a:srgbClr val="002060"/>
                </a:solidFill>
                <a:latin typeface="Comic Sans MS" pitchFamily="66" charset="0"/>
              </a:rPr>
              <a:t>ομάδας φροντίδας </a:t>
            </a:r>
            <a:r>
              <a:rPr lang="el-GR" sz="2000" dirty="0">
                <a:solidFill>
                  <a:srgbClr val="002060"/>
                </a:solidFill>
                <a:latin typeface="Comic Sans MS" pitchFamily="66" charset="0"/>
              </a:rPr>
              <a:t>του διαβητικού ποδιού </a:t>
            </a:r>
          </a:p>
          <a:p>
            <a:pPr marL="457200" indent="-457200">
              <a:lnSpc>
                <a:spcPct val="150000"/>
              </a:lnSpc>
              <a:buFont typeface="Wingdings" pitchFamily="2" charset="2"/>
              <a:buChar char="ü"/>
            </a:pPr>
            <a:r>
              <a:rPr lang="el-GR" sz="2000" dirty="0">
                <a:solidFill>
                  <a:srgbClr val="002060"/>
                </a:solidFill>
                <a:latin typeface="Comic Sans MS" pitchFamily="66" charset="0"/>
              </a:rPr>
              <a:t>στην παρουσία </a:t>
            </a:r>
            <a:r>
              <a:rPr lang="el-GR" sz="2000" b="1" dirty="0">
                <a:solidFill>
                  <a:srgbClr val="002060"/>
                </a:solidFill>
                <a:latin typeface="Comic Sans MS" pitchFamily="66" charset="0"/>
              </a:rPr>
              <a:t>ποδοθεραπευτή</a:t>
            </a:r>
            <a:r>
              <a:rPr lang="el-GR" sz="2000" dirty="0">
                <a:solidFill>
                  <a:srgbClr val="002060"/>
                </a:solidFill>
                <a:latin typeface="Comic Sans MS" pitchFamily="66" charset="0"/>
              </a:rPr>
              <a:t> στην Κοινότητα </a:t>
            </a:r>
          </a:p>
          <a:p>
            <a:pPr marL="457200" indent="-457200">
              <a:lnSpc>
                <a:spcPct val="150000"/>
              </a:lnSpc>
              <a:buFont typeface="Wingdings" pitchFamily="2" charset="2"/>
              <a:buChar char="ü"/>
            </a:pPr>
            <a:r>
              <a:rPr lang="el-GR" sz="2000" dirty="0">
                <a:solidFill>
                  <a:srgbClr val="002060"/>
                </a:solidFill>
                <a:latin typeface="Comic Sans MS" pitchFamily="66" charset="0"/>
              </a:rPr>
              <a:t>στη</a:t>
            </a:r>
            <a:r>
              <a:rPr lang="el-GR" sz="2000" b="1" dirty="0">
                <a:solidFill>
                  <a:srgbClr val="002060"/>
                </a:solidFill>
                <a:latin typeface="Comic Sans MS" pitchFamily="66" charset="0"/>
              </a:rPr>
              <a:t> συμβολή της αγγειοχειρουργικής  </a:t>
            </a:r>
          </a:p>
          <a:p>
            <a:pPr marL="457200" indent="-457200"/>
            <a:r>
              <a:rPr lang="el-GR" sz="2000" dirty="0">
                <a:solidFill>
                  <a:srgbClr val="002060"/>
                </a:solidFill>
                <a:latin typeface="Comic Sans MS" pitchFamily="66" charset="0"/>
              </a:rPr>
              <a:t>       </a:t>
            </a:r>
            <a:r>
              <a:rPr lang="en-US" sz="2000" dirty="0">
                <a:solidFill>
                  <a:srgbClr val="002060"/>
                </a:solidFill>
                <a:latin typeface="Comic Sans MS" pitchFamily="66" charset="0"/>
              </a:rPr>
              <a:t>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1643042" y="357166"/>
            <a:ext cx="8229600" cy="1143000"/>
          </a:xfrm>
        </p:spPr>
        <p:txBody>
          <a:bodyPr>
            <a:normAutofit/>
          </a:bodyPr>
          <a:lstStyle/>
          <a:p>
            <a:r>
              <a:rPr lang="el-GR" dirty="0">
                <a:effectLst/>
                <a:latin typeface="Comic Sans MS" pitchFamily="66" charset="0"/>
              </a:rPr>
              <a:t> </a:t>
            </a:r>
            <a:r>
              <a:rPr lang="en-US" dirty="0">
                <a:effectLst/>
                <a:latin typeface="Comic Sans MS" pitchFamily="66" charset="0"/>
              </a:rPr>
              <a:t> </a:t>
            </a:r>
            <a:r>
              <a:rPr lang="el-GR" b="1" dirty="0">
                <a:latin typeface="Comic Sans MS" pitchFamily="66" charset="0"/>
              </a:rPr>
              <a:t>Δανία</a:t>
            </a:r>
            <a:endParaRPr lang="el-GR" sz="2800" dirty="0">
              <a:effectLst/>
              <a:latin typeface="Comic Sans MS" pitchFamily="66" charset="0"/>
            </a:endParaRPr>
          </a:p>
        </p:txBody>
      </p:sp>
      <p:sp>
        <p:nvSpPr>
          <p:cNvPr id="4" name="3 - TextBox"/>
          <p:cNvSpPr txBox="1"/>
          <p:nvPr/>
        </p:nvSpPr>
        <p:spPr>
          <a:xfrm>
            <a:off x="1214414" y="1357298"/>
            <a:ext cx="5857916" cy="400110"/>
          </a:xfrm>
          <a:prstGeom prst="rect">
            <a:avLst/>
          </a:prstGeom>
          <a:noFill/>
        </p:spPr>
        <p:txBody>
          <a:bodyPr wrap="square" rtlCol="0">
            <a:spAutoFit/>
          </a:bodyPr>
          <a:lstStyle/>
          <a:p>
            <a:r>
              <a:rPr lang="el-GR" sz="2000" b="1" u="sng" dirty="0">
                <a:solidFill>
                  <a:srgbClr val="C00000"/>
                </a:solidFill>
                <a:latin typeface="Comic Sans MS" pitchFamily="66" charset="0"/>
              </a:rPr>
              <a:t>ΣΤΑΤΙΣΤΙΚΑ  ΣΤΟΙΧΕΙΑ  </a:t>
            </a:r>
          </a:p>
        </p:txBody>
      </p:sp>
      <p:sp>
        <p:nvSpPr>
          <p:cNvPr id="5" name="4 - TextBox"/>
          <p:cNvSpPr txBox="1"/>
          <p:nvPr/>
        </p:nvSpPr>
        <p:spPr>
          <a:xfrm>
            <a:off x="1071538" y="2000240"/>
            <a:ext cx="7429552" cy="1846659"/>
          </a:xfrm>
          <a:prstGeom prst="rect">
            <a:avLst/>
          </a:prstGeom>
          <a:noFill/>
        </p:spPr>
        <p:txBody>
          <a:bodyPr wrap="square" rtlCol="0">
            <a:spAutoFit/>
          </a:bodyPr>
          <a:lstStyle/>
          <a:p>
            <a:r>
              <a:rPr lang="el-GR" sz="2400" dirty="0">
                <a:latin typeface="Comic Sans MS" pitchFamily="66" charset="0"/>
              </a:rPr>
              <a:t>   μεταξύ </a:t>
            </a:r>
            <a:r>
              <a:rPr lang="el-GR" sz="2400" b="1" dirty="0">
                <a:solidFill>
                  <a:srgbClr val="002060"/>
                </a:solidFill>
                <a:latin typeface="Comic Sans MS" pitchFamily="66" charset="0"/>
              </a:rPr>
              <a:t>1981 – 1995</a:t>
            </a:r>
            <a:r>
              <a:rPr lang="en-US" sz="2400" b="1" dirty="0">
                <a:solidFill>
                  <a:srgbClr val="002060"/>
                </a:solidFill>
                <a:latin typeface="Comic Sans MS" pitchFamily="66" charset="0"/>
              </a:rPr>
              <a:t>: </a:t>
            </a:r>
            <a:r>
              <a:rPr lang="el-GR" sz="2400" b="1" dirty="0">
                <a:solidFill>
                  <a:srgbClr val="002060"/>
                </a:solidFill>
                <a:latin typeface="Comic Sans MS" pitchFamily="66" charset="0"/>
              </a:rPr>
              <a:t> </a:t>
            </a:r>
          </a:p>
          <a:p>
            <a:pPr>
              <a:lnSpc>
                <a:spcPct val="150000"/>
              </a:lnSpc>
              <a:buFont typeface="Wingdings" pitchFamily="2" charset="2"/>
              <a:buChar char="ü"/>
            </a:pPr>
            <a:r>
              <a:rPr lang="el-GR" sz="2400" b="1" dirty="0">
                <a:solidFill>
                  <a:srgbClr val="002060"/>
                </a:solidFill>
                <a:latin typeface="Comic Sans MS" pitchFamily="66" charset="0"/>
              </a:rPr>
              <a:t> </a:t>
            </a:r>
            <a:r>
              <a:rPr lang="el-GR" dirty="0">
                <a:latin typeface="Comic Sans MS" pitchFamily="66" charset="0"/>
              </a:rPr>
              <a:t>75% μείωση των μειζόνων ακρωτηριασμών</a:t>
            </a:r>
          </a:p>
          <a:p>
            <a:pPr>
              <a:lnSpc>
                <a:spcPct val="150000"/>
              </a:lnSpc>
              <a:buFont typeface="Wingdings" pitchFamily="2" charset="2"/>
              <a:buChar char="ü"/>
            </a:pPr>
            <a:r>
              <a:rPr lang="el-GR" dirty="0">
                <a:latin typeface="Comic Sans MS" pitchFamily="66" charset="0"/>
              </a:rPr>
              <a:t>   μείωση της επίπτωσης από </a:t>
            </a:r>
            <a:r>
              <a:rPr lang="el-GR" b="1" dirty="0">
                <a:solidFill>
                  <a:srgbClr val="C00000"/>
                </a:solidFill>
                <a:latin typeface="Comic Sans MS" pitchFamily="66" charset="0"/>
              </a:rPr>
              <a:t>27,2</a:t>
            </a:r>
            <a:r>
              <a:rPr lang="el-GR" dirty="0">
                <a:latin typeface="Comic Sans MS" pitchFamily="66" charset="0"/>
              </a:rPr>
              <a:t> σε </a:t>
            </a:r>
            <a:r>
              <a:rPr lang="el-GR" b="1" dirty="0">
                <a:solidFill>
                  <a:srgbClr val="C00000"/>
                </a:solidFill>
                <a:latin typeface="Comic Sans MS" pitchFamily="66" charset="0"/>
              </a:rPr>
              <a:t>6,9</a:t>
            </a:r>
            <a:r>
              <a:rPr lang="el-GR" dirty="0">
                <a:latin typeface="Comic Sans MS" pitchFamily="66" charset="0"/>
              </a:rPr>
              <a:t>/ 100. 000 πληθυσμού </a:t>
            </a:r>
          </a:p>
          <a:p>
            <a:pPr>
              <a:lnSpc>
                <a:spcPct val="150000"/>
              </a:lnSpc>
            </a:pPr>
            <a:endParaRPr lang="el-GR" b="1" dirty="0">
              <a:solidFill>
                <a:srgbClr val="C00000"/>
              </a:solidFill>
              <a:latin typeface="Comic Sans MS" pitchFamily="66" charset="0"/>
            </a:endParaRPr>
          </a:p>
        </p:txBody>
      </p:sp>
      <p:sp>
        <p:nvSpPr>
          <p:cNvPr id="6" name="5 - TextBox"/>
          <p:cNvSpPr txBox="1"/>
          <p:nvPr/>
        </p:nvSpPr>
        <p:spPr>
          <a:xfrm>
            <a:off x="1928762" y="3786190"/>
            <a:ext cx="7215238" cy="1785104"/>
          </a:xfrm>
          <a:prstGeom prst="rect">
            <a:avLst/>
          </a:prstGeom>
          <a:noFill/>
        </p:spPr>
        <p:txBody>
          <a:bodyPr wrap="square" rtlCol="0">
            <a:spAutoFit/>
          </a:bodyPr>
          <a:lstStyle/>
          <a:p>
            <a:r>
              <a:rPr lang="el-GR" sz="2000" b="1" u="sng" dirty="0">
                <a:solidFill>
                  <a:srgbClr val="C00000"/>
                </a:solidFill>
                <a:latin typeface="Comic Sans MS" pitchFamily="66" charset="0"/>
              </a:rPr>
              <a:t>ΑΠΟΔΟΘΗΚΕ</a:t>
            </a:r>
            <a:r>
              <a:rPr lang="en-US" sz="2000" b="1" u="sng" dirty="0">
                <a:solidFill>
                  <a:srgbClr val="C00000"/>
                </a:solidFill>
                <a:latin typeface="Comic Sans MS" pitchFamily="66" charset="0"/>
              </a:rPr>
              <a:t>:</a:t>
            </a:r>
            <a:endParaRPr lang="en-US" sz="2000" b="1" dirty="0">
              <a:solidFill>
                <a:srgbClr val="C00000"/>
              </a:solidFill>
              <a:latin typeface="Comic Sans MS" pitchFamily="66" charset="0"/>
            </a:endParaRPr>
          </a:p>
          <a:p>
            <a:pPr marL="457200" indent="-457200">
              <a:lnSpc>
                <a:spcPct val="150000"/>
              </a:lnSpc>
              <a:buFont typeface="Wingdings" pitchFamily="2" charset="2"/>
              <a:buChar char="ü"/>
            </a:pPr>
            <a:r>
              <a:rPr lang="el-GR" sz="2000" dirty="0">
                <a:solidFill>
                  <a:srgbClr val="002060"/>
                </a:solidFill>
                <a:latin typeface="Comic Sans MS" pitchFamily="66" charset="0"/>
              </a:rPr>
              <a:t>στη δημιουργία  </a:t>
            </a:r>
            <a:r>
              <a:rPr lang="el-GR" sz="2000" b="1" dirty="0">
                <a:solidFill>
                  <a:srgbClr val="002060"/>
                </a:solidFill>
                <a:latin typeface="Comic Sans MS" pitchFamily="66" charset="0"/>
              </a:rPr>
              <a:t>διεπιστημονικής ομάδας φροντίδας </a:t>
            </a:r>
            <a:r>
              <a:rPr lang="el-GR" sz="2000" dirty="0">
                <a:solidFill>
                  <a:srgbClr val="002060"/>
                </a:solidFill>
                <a:latin typeface="Comic Sans MS" pitchFamily="66" charset="0"/>
              </a:rPr>
              <a:t>του ποδιού </a:t>
            </a:r>
          </a:p>
          <a:p>
            <a:pPr marL="457200" indent="-457200">
              <a:lnSpc>
                <a:spcPct val="150000"/>
              </a:lnSpc>
              <a:buFont typeface="Wingdings" pitchFamily="2" charset="2"/>
              <a:buChar char="ü"/>
            </a:pPr>
            <a:r>
              <a:rPr lang="el-GR" sz="2000" dirty="0">
                <a:solidFill>
                  <a:srgbClr val="002060"/>
                </a:solidFill>
                <a:latin typeface="Comic Sans MS" pitchFamily="66" charset="0"/>
              </a:rPr>
              <a:t> στον </a:t>
            </a:r>
            <a:r>
              <a:rPr lang="el-GR" sz="2000" b="1" dirty="0" err="1">
                <a:solidFill>
                  <a:srgbClr val="002060"/>
                </a:solidFill>
                <a:latin typeface="Comic Sans MS" pitchFamily="66" charset="0"/>
              </a:rPr>
              <a:t>επταπλασιασμό</a:t>
            </a:r>
            <a:r>
              <a:rPr lang="el-GR" sz="2000" dirty="0">
                <a:solidFill>
                  <a:srgbClr val="002060"/>
                </a:solidFill>
                <a:latin typeface="Comic Sans MS" pitchFamily="66" charset="0"/>
              </a:rPr>
              <a:t> των  επεμβάσεων επαναιμάτωσης </a:t>
            </a:r>
            <a:endParaRPr lang="en-US" sz="2000" dirty="0">
              <a:solidFill>
                <a:srgbClr val="002060"/>
              </a:solidFill>
              <a:latin typeface="Comic Sans MS" pitchFamily="66"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1357290" y="428604"/>
            <a:ext cx="8229600" cy="1143000"/>
          </a:xfrm>
        </p:spPr>
        <p:txBody>
          <a:bodyPr>
            <a:normAutofit/>
          </a:bodyPr>
          <a:lstStyle/>
          <a:p>
            <a:r>
              <a:rPr lang="el-GR" dirty="0">
                <a:effectLst/>
                <a:latin typeface="Comic Sans MS" pitchFamily="66" charset="0"/>
              </a:rPr>
              <a:t> </a:t>
            </a:r>
            <a:r>
              <a:rPr lang="en-US" dirty="0">
                <a:effectLst/>
                <a:latin typeface="Comic Sans MS" pitchFamily="66" charset="0"/>
              </a:rPr>
              <a:t> </a:t>
            </a:r>
            <a:r>
              <a:rPr lang="el-GR" b="1" dirty="0">
                <a:latin typeface="Comic Sans MS" pitchFamily="66" charset="0"/>
              </a:rPr>
              <a:t>Σουηδία  </a:t>
            </a:r>
            <a:endParaRPr lang="el-GR" sz="2800" dirty="0">
              <a:effectLst/>
              <a:latin typeface="Comic Sans MS" pitchFamily="66" charset="0"/>
            </a:endParaRPr>
          </a:p>
        </p:txBody>
      </p:sp>
      <p:sp>
        <p:nvSpPr>
          <p:cNvPr id="4" name="3 - TextBox"/>
          <p:cNvSpPr txBox="1"/>
          <p:nvPr/>
        </p:nvSpPr>
        <p:spPr>
          <a:xfrm>
            <a:off x="1214414" y="1357298"/>
            <a:ext cx="7358114" cy="400110"/>
          </a:xfrm>
          <a:prstGeom prst="rect">
            <a:avLst/>
          </a:prstGeom>
          <a:noFill/>
        </p:spPr>
        <p:txBody>
          <a:bodyPr wrap="square" rtlCol="0">
            <a:spAutoFit/>
          </a:bodyPr>
          <a:lstStyle/>
          <a:p>
            <a:r>
              <a:rPr lang="el-GR" sz="2000" b="1" u="sng" dirty="0">
                <a:solidFill>
                  <a:srgbClr val="C00000"/>
                </a:solidFill>
                <a:latin typeface="Comic Sans MS" pitchFamily="66" charset="0"/>
              </a:rPr>
              <a:t>ΣΤΑΤΙΣΤΙΚΑ  ΣΤΟΙΧΕΙΑ </a:t>
            </a:r>
            <a:r>
              <a:rPr lang="el-GR" sz="2000" dirty="0">
                <a:solidFill>
                  <a:srgbClr val="C00000"/>
                </a:solidFill>
                <a:latin typeface="Comic Sans MS" pitchFamily="66" charset="0"/>
              </a:rPr>
              <a:t>( από συγκεκριμένο πληθυσμό) </a:t>
            </a:r>
            <a:r>
              <a:rPr lang="el-GR" sz="2000" b="1" u="sng" dirty="0">
                <a:solidFill>
                  <a:srgbClr val="C00000"/>
                </a:solidFill>
                <a:latin typeface="Comic Sans MS" pitchFamily="66" charset="0"/>
              </a:rPr>
              <a:t>  </a:t>
            </a:r>
          </a:p>
        </p:txBody>
      </p:sp>
      <p:sp>
        <p:nvSpPr>
          <p:cNvPr id="5" name="4 - TextBox"/>
          <p:cNvSpPr txBox="1"/>
          <p:nvPr/>
        </p:nvSpPr>
        <p:spPr>
          <a:xfrm>
            <a:off x="1071538" y="1928802"/>
            <a:ext cx="7429552" cy="2262158"/>
          </a:xfrm>
          <a:prstGeom prst="rect">
            <a:avLst/>
          </a:prstGeom>
          <a:noFill/>
        </p:spPr>
        <p:txBody>
          <a:bodyPr wrap="square" rtlCol="0">
            <a:spAutoFit/>
          </a:bodyPr>
          <a:lstStyle/>
          <a:p>
            <a:r>
              <a:rPr lang="el-GR" sz="2400" dirty="0">
                <a:latin typeface="Comic Sans MS" pitchFamily="66" charset="0"/>
              </a:rPr>
              <a:t>   μεταξύ </a:t>
            </a:r>
            <a:r>
              <a:rPr lang="el-GR" sz="2400" b="1" dirty="0">
                <a:solidFill>
                  <a:srgbClr val="002060"/>
                </a:solidFill>
                <a:latin typeface="Comic Sans MS" pitchFamily="66" charset="0"/>
              </a:rPr>
              <a:t>1981 – 2001</a:t>
            </a:r>
            <a:r>
              <a:rPr lang="en-US" sz="2400" b="1" dirty="0">
                <a:solidFill>
                  <a:srgbClr val="002060"/>
                </a:solidFill>
                <a:latin typeface="Comic Sans MS" pitchFamily="66" charset="0"/>
              </a:rPr>
              <a:t>: </a:t>
            </a:r>
            <a:r>
              <a:rPr lang="el-GR" sz="2400" b="1" dirty="0">
                <a:solidFill>
                  <a:srgbClr val="002060"/>
                </a:solidFill>
                <a:latin typeface="Comic Sans MS" pitchFamily="66" charset="0"/>
              </a:rPr>
              <a:t> </a:t>
            </a:r>
          </a:p>
          <a:p>
            <a:pPr>
              <a:lnSpc>
                <a:spcPct val="150000"/>
              </a:lnSpc>
              <a:buFont typeface="Wingdings" pitchFamily="2" charset="2"/>
              <a:buChar char="ü"/>
            </a:pPr>
            <a:r>
              <a:rPr lang="el-GR" sz="2400" b="1" dirty="0">
                <a:solidFill>
                  <a:srgbClr val="002060"/>
                </a:solidFill>
                <a:latin typeface="Comic Sans MS" pitchFamily="66" charset="0"/>
              </a:rPr>
              <a:t> </a:t>
            </a:r>
            <a:r>
              <a:rPr lang="el-GR" dirty="0">
                <a:latin typeface="Comic Sans MS" pitchFamily="66" charset="0"/>
              </a:rPr>
              <a:t>ελάττωση των μειζόνων ακρωτηριασμών κατά </a:t>
            </a:r>
            <a:r>
              <a:rPr lang="el-GR" b="1" dirty="0">
                <a:solidFill>
                  <a:srgbClr val="C00000"/>
                </a:solidFill>
                <a:latin typeface="Comic Sans MS" pitchFamily="66" charset="0"/>
              </a:rPr>
              <a:t>57%</a:t>
            </a:r>
            <a:r>
              <a:rPr lang="el-GR" dirty="0">
                <a:latin typeface="Comic Sans MS" pitchFamily="66" charset="0"/>
              </a:rPr>
              <a:t> ( από  16 σε 6,8 / 100.000 κατοίκους) μεταξύ της 1</a:t>
            </a:r>
            <a:r>
              <a:rPr lang="el-GR" baseline="30000" dirty="0">
                <a:latin typeface="Comic Sans MS" pitchFamily="66" charset="0"/>
              </a:rPr>
              <a:t>ης</a:t>
            </a:r>
            <a:r>
              <a:rPr lang="el-GR" dirty="0">
                <a:latin typeface="Comic Sans MS" pitchFamily="66" charset="0"/>
              </a:rPr>
              <a:t> και της τελευταίας 4 ετούς περιόδου) </a:t>
            </a:r>
          </a:p>
          <a:p>
            <a:pPr>
              <a:lnSpc>
                <a:spcPct val="150000"/>
              </a:lnSpc>
              <a:buFont typeface="Wingdings" pitchFamily="2" charset="2"/>
              <a:buChar char="ü"/>
            </a:pPr>
            <a:r>
              <a:rPr lang="el-GR" dirty="0">
                <a:latin typeface="Comic Sans MS" pitchFamily="66" charset="0"/>
              </a:rPr>
              <a:t>   πιο σημαντική η μείωση σε </a:t>
            </a:r>
            <a:r>
              <a:rPr lang="el-GR" b="1" dirty="0">
                <a:solidFill>
                  <a:srgbClr val="C00000"/>
                </a:solidFill>
                <a:latin typeface="Comic Sans MS" pitchFamily="66" charset="0"/>
              </a:rPr>
              <a:t>&gt;80 ετών </a:t>
            </a:r>
          </a:p>
        </p:txBody>
      </p:sp>
      <p:sp>
        <p:nvSpPr>
          <p:cNvPr id="6" name="5 - TextBox"/>
          <p:cNvSpPr txBox="1"/>
          <p:nvPr/>
        </p:nvSpPr>
        <p:spPr>
          <a:xfrm>
            <a:off x="1214382" y="4429132"/>
            <a:ext cx="7929618" cy="2154436"/>
          </a:xfrm>
          <a:prstGeom prst="rect">
            <a:avLst/>
          </a:prstGeom>
          <a:noFill/>
        </p:spPr>
        <p:txBody>
          <a:bodyPr wrap="square" rtlCol="0">
            <a:spAutoFit/>
          </a:bodyPr>
          <a:lstStyle/>
          <a:p>
            <a:r>
              <a:rPr lang="el-GR" sz="2000" b="1" dirty="0">
                <a:solidFill>
                  <a:srgbClr val="C00000"/>
                </a:solidFill>
                <a:latin typeface="Comic Sans MS" pitchFamily="66" charset="0"/>
              </a:rPr>
              <a:t>     </a:t>
            </a:r>
            <a:r>
              <a:rPr lang="el-GR" sz="2000" b="1" u="sng" dirty="0">
                <a:solidFill>
                  <a:srgbClr val="C00000"/>
                </a:solidFill>
                <a:latin typeface="Comic Sans MS" pitchFamily="66" charset="0"/>
              </a:rPr>
              <a:t>ΑΠΟΔΟΘΗΚΕ</a:t>
            </a:r>
            <a:r>
              <a:rPr lang="en-US" sz="2000" b="1" u="sng" dirty="0">
                <a:solidFill>
                  <a:srgbClr val="C00000"/>
                </a:solidFill>
                <a:latin typeface="Comic Sans MS" pitchFamily="66" charset="0"/>
              </a:rPr>
              <a:t>:</a:t>
            </a:r>
            <a:endParaRPr lang="en-US" sz="2000" b="1" dirty="0">
              <a:solidFill>
                <a:srgbClr val="C00000"/>
              </a:solidFill>
              <a:latin typeface="Comic Sans MS" pitchFamily="66" charset="0"/>
            </a:endParaRPr>
          </a:p>
          <a:p>
            <a:pPr marL="457200" indent="-457200">
              <a:lnSpc>
                <a:spcPct val="150000"/>
              </a:lnSpc>
              <a:buFont typeface="Wingdings" pitchFamily="2" charset="2"/>
              <a:buChar char="ü"/>
            </a:pPr>
            <a:r>
              <a:rPr lang="el-GR" sz="1900" dirty="0">
                <a:solidFill>
                  <a:srgbClr val="002060"/>
                </a:solidFill>
                <a:latin typeface="Comic Sans MS" pitchFamily="66" charset="0"/>
              </a:rPr>
              <a:t>πρόσβαση σε </a:t>
            </a:r>
            <a:r>
              <a:rPr lang="el-GR" sz="1900" b="1" dirty="0">
                <a:solidFill>
                  <a:srgbClr val="002060"/>
                </a:solidFill>
                <a:latin typeface="Comic Sans MS" pitchFamily="66" charset="0"/>
              </a:rPr>
              <a:t>διεπιστημονική ομάδα φροντίδας </a:t>
            </a:r>
            <a:r>
              <a:rPr lang="el-GR" sz="1900" dirty="0">
                <a:solidFill>
                  <a:srgbClr val="002060"/>
                </a:solidFill>
                <a:latin typeface="Comic Sans MS" pitchFamily="66" charset="0"/>
              </a:rPr>
              <a:t>του ποδιού  πριν τον ακρωτηριασμό (  </a:t>
            </a:r>
            <a:r>
              <a:rPr lang="el-GR" sz="1900" b="1" dirty="0">
                <a:solidFill>
                  <a:srgbClr val="C00000"/>
                </a:solidFill>
                <a:latin typeface="Comic Sans MS" pitchFamily="66" charset="0"/>
              </a:rPr>
              <a:t>τετραπλασιασμός </a:t>
            </a:r>
            <a:r>
              <a:rPr lang="el-GR" sz="1900" dirty="0">
                <a:solidFill>
                  <a:srgbClr val="002060"/>
                </a:solidFill>
                <a:latin typeface="Comic Sans MS" pitchFamily="66" charset="0"/>
              </a:rPr>
              <a:t>) </a:t>
            </a:r>
          </a:p>
          <a:p>
            <a:pPr marL="457200" indent="-457200">
              <a:lnSpc>
                <a:spcPct val="150000"/>
              </a:lnSpc>
              <a:buFont typeface="Wingdings" pitchFamily="2" charset="2"/>
              <a:buChar char="ü"/>
            </a:pPr>
            <a:r>
              <a:rPr lang="el-GR" sz="1900" b="1" dirty="0">
                <a:solidFill>
                  <a:srgbClr val="C00000"/>
                </a:solidFill>
                <a:latin typeface="Comic Sans MS" pitchFamily="66" charset="0"/>
              </a:rPr>
              <a:t>τριπλασιασμός</a:t>
            </a:r>
            <a:r>
              <a:rPr lang="el-GR" sz="1900" dirty="0">
                <a:solidFill>
                  <a:srgbClr val="002060"/>
                </a:solidFill>
                <a:latin typeface="Comic Sans MS" pitchFamily="66" charset="0"/>
              </a:rPr>
              <a:t>  εκείνων  που  υπέστησαν  </a:t>
            </a:r>
            <a:r>
              <a:rPr lang="el-GR" sz="1900" b="1" dirty="0">
                <a:solidFill>
                  <a:srgbClr val="002060"/>
                </a:solidFill>
                <a:latin typeface="Comic Sans MS" pitchFamily="66" charset="0"/>
              </a:rPr>
              <a:t>αγγειοχειρουργική επέμβαση </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l-GR" dirty="0">
                <a:solidFill>
                  <a:srgbClr val="C00000"/>
                </a:solidFill>
              </a:rPr>
              <a:t>«</a:t>
            </a:r>
            <a:r>
              <a:rPr lang="en-US" dirty="0">
                <a:solidFill>
                  <a:srgbClr val="C00000"/>
                </a:solidFill>
              </a:rPr>
              <a:t>Multidisciplinary team approach</a:t>
            </a:r>
            <a:r>
              <a:rPr lang="el-GR" dirty="0">
                <a:solidFill>
                  <a:srgbClr val="C00000"/>
                </a:solidFill>
              </a:rPr>
              <a:t>»</a:t>
            </a:r>
            <a:endParaRPr lang="en-GB" dirty="0">
              <a:solidFill>
                <a:srgbClr val="C00000"/>
              </a:solidFill>
            </a:endParaRPr>
          </a:p>
        </p:txBody>
      </p:sp>
      <p:pic>
        <p:nvPicPr>
          <p:cNvPr id="80898" name="Picture 2"/>
          <p:cNvPicPr>
            <a:picLocks noChangeAspect="1" noChangeArrowheads="1"/>
          </p:cNvPicPr>
          <p:nvPr/>
        </p:nvPicPr>
        <p:blipFill>
          <a:blip r:embed="rId2"/>
          <a:srcRect/>
          <a:stretch>
            <a:fillRect/>
          </a:stretch>
        </p:blipFill>
        <p:spPr bwMode="auto">
          <a:xfrm>
            <a:off x="1214414" y="1714488"/>
            <a:ext cx="4089960" cy="4238136"/>
          </a:xfrm>
          <a:prstGeom prst="rect">
            <a:avLst/>
          </a:prstGeom>
          <a:noFill/>
          <a:ln w="9525">
            <a:noFill/>
            <a:miter lim="800000"/>
            <a:headEnd/>
            <a:tailEnd/>
          </a:ln>
          <a:effectLst/>
        </p:spPr>
      </p:pic>
      <p:sp>
        <p:nvSpPr>
          <p:cNvPr id="5" name="4 - TextBox"/>
          <p:cNvSpPr txBox="1"/>
          <p:nvPr/>
        </p:nvSpPr>
        <p:spPr>
          <a:xfrm>
            <a:off x="1571604" y="1928802"/>
            <a:ext cx="2500330" cy="923330"/>
          </a:xfrm>
          <a:prstGeom prst="rect">
            <a:avLst/>
          </a:prstGeom>
          <a:noFill/>
        </p:spPr>
        <p:txBody>
          <a:bodyPr wrap="square" rtlCol="0">
            <a:spAutoFit/>
          </a:bodyPr>
          <a:lstStyle/>
          <a:p>
            <a:r>
              <a:rPr lang="el-GR" dirty="0">
                <a:latin typeface="Comic Sans MS" pitchFamily="66" charset="0"/>
              </a:rPr>
              <a:t>Ομαδική δουλειά – επικοινωνία- διαρκή αξιολόγηση  </a:t>
            </a:r>
          </a:p>
        </p:txBody>
      </p:sp>
      <p:sp>
        <p:nvSpPr>
          <p:cNvPr id="6" name="5 - TextBox"/>
          <p:cNvSpPr txBox="1"/>
          <p:nvPr/>
        </p:nvSpPr>
        <p:spPr>
          <a:xfrm>
            <a:off x="1428728" y="4214818"/>
            <a:ext cx="2928958" cy="923330"/>
          </a:xfrm>
          <a:prstGeom prst="rect">
            <a:avLst/>
          </a:prstGeom>
          <a:noFill/>
        </p:spPr>
        <p:txBody>
          <a:bodyPr wrap="square" rtlCol="0">
            <a:spAutoFit/>
          </a:bodyPr>
          <a:lstStyle/>
          <a:p>
            <a:r>
              <a:rPr lang="el-GR" dirty="0">
                <a:latin typeface="Comic Sans MS" pitchFamily="66" charset="0"/>
              </a:rPr>
              <a:t>Θετική  ανταπόκριση  &amp; συμμόρφωση από          </a:t>
            </a:r>
          </a:p>
          <a:p>
            <a:r>
              <a:rPr lang="el-GR" dirty="0">
                <a:latin typeface="Comic Sans MS" pitchFamily="66" charset="0"/>
              </a:rPr>
              <a:t>   τους ασθενείς </a:t>
            </a:r>
          </a:p>
        </p:txBody>
      </p:sp>
      <p:sp>
        <p:nvSpPr>
          <p:cNvPr id="7" name="6 - TextBox"/>
          <p:cNvSpPr txBox="1"/>
          <p:nvPr/>
        </p:nvSpPr>
        <p:spPr>
          <a:xfrm>
            <a:off x="1643042" y="3214686"/>
            <a:ext cx="2286016" cy="646331"/>
          </a:xfrm>
          <a:prstGeom prst="rect">
            <a:avLst/>
          </a:prstGeom>
          <a:noFill/>
        </p:spPr>
        <p:txBody>
          <a:bodyPr wrap="square" rtlCol="0">
            <a:spAutoFit/>
          </a:bodyPr>
          <a:lstStyle/>
          <a:p>
            <a:r>
              <a:rPr lang="el-GR" dirty="0">
                <a:latin typeface="Comic Sans MS" pitchFamily="66" charset="0"/>
              </a:rPr>
              <a:t>Άμεση παραπομπή  σε συνάδελφο   </a:t>
            </a:r>
          </a:p>
        </p:txBody>
      </p:sp>
      <p:pic>
        <p:nvPicPr>
          <p:cNvPr id="8" name="Content Placeholder 3" descr="DAa1.11.201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72198" y="3643314"/>
            <a:ext cx="2746576" cy="2357430"/>
          </a:xfrm>
          <a:prstGeom prst="rect">
            <a:avLst/>
          </a:prstGeom>
        </p:spPr>
      </p:pic>
    </p:spTree>
    <p:extLst>
      <p:ext uri="{BB962C8B-B14F-4D97-AF65-F5344CB8AC3E}">
        <p14:creationId xmlns:p14="http://schemas.microsoft.com/office/powerpoint/2010/main" val="7320615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116738" name="Picture 2"/>
          <p:cNvPicPr>
            <a:picLocks noChangeAspect="1" noChangeArrowheads="1"/>
          </p:cNvPicPr>
          <p:nvPr/>
        </p:nvPicPr>
        <p:blipFill>
          <a:blip r:embed="rId2" cstate="print"/>
          <a:srcRect/>
          <a:stretch>
            <a:fillRect/>
          </a:stretch>
        </p:blipFill>
        <p:spPr bwMode="auto">
          <a:xfrm>
            <a:off x="0" y="-52575"/>
            <a:ext cx="9144001" cy="6910576"/>
          </a:xfrm>
          <a:prstGeom prst="rect">
            <a:avLst/>
          </a:prstGeom>
          <a:noFill/>
          <a:ln w="9525">
            <a:noFill/>
            <a:miter lim="800000"/>
            <a:headEnd/>
            <a:tailEnd/>
          </a:ln>
          <a:effec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C:\Users\Magdalini\Desktop\κωπηλασία 1 άτομο.jpg"/>
          <p:cNvPicPr>
            <a:picLocks noChangeAspect="1" noChangeArrowheads="1"/>
          </p:cNvPicPr>
          <p:nvPr/>
        </p:nvPicPr>
        <p:blipFill>
          <a:blip r:embed="rId2"/>
          <a:srcRect/>
          <a:stretch>
            <a:fillRect/>
          </a:stretch>
        </p:blipFill>
        <p:spPr bwMode="auto">
          <a:xfrm>
            <a:off x="357158" y="357166"/>
            <a:ext cx="3714776" cy="2321567"/>
          </a:xfrm>
          <a:prstGeom prst="rect">
            <a:avLst/>
          </a:prstGeom>
          <a:noFill/>
        </p:spPr>
      </p:pic>
      <p:pic>
        <p:nvPicPr>
          <p:cNvPr id="264195" name="Picture 3" descr="C:\Users\Magdalini\Desktop\megali-polaroid.jpg"/>
          <p:cNvPicPr>
            <a:picLocks noChangeAspect="1" noChangeArrowheads="1"/>
          </p:cNvPicPr>
          <p:nvPr/>
        </p:nvPicPr>
        <p:blipFill>
          <a:blip r:embed="rId3"/>
          <a:srcRect/>
          <a:stretch>
            <a:fillRect/>
          </a:stretch>
        </p:blipFill>
        <p:spPr bwMode="auto">
          <a:xfrm>
            <a:off x="4714876" y="214290"/>
            <a:ext cx="3714776" cy="2456666"/>
          </a:xfrm>
          <a:prstGeom prst="rect">
            <a:avLst/>
          </a:prstGeom>
          <a:noFill/>
        </p:spPr>
      </p:pic>
      <p:pic>
        <p:nvPicPr>
          <p:cNvPr id="264196" name="Picture 4" descr="C:\Users\Magdalini\Desktop\κωπηλασία  4 άτομα!.jpg"/>
          <p:cNvPicPr>
            <a:picLocks noChangeAspect="1" noChangeArrowheads="1"/>
          </p:cNvPicPr>
          <p:nvPr/>
        </p:nvPicPr>
        <p:blipFill>
          <a:blip r:embed="rId4"/>
          <a:srcRect/>
          <a:stretch>
            <a:fillRect/>
          </a:stretch>
        </p:blipFill>
        <p:spPr bwMode="auto">
          <a:xfrm>
            <a:off x="1571604" y="3071810"/>
            <a:ext cx="5786478" cy="3500462"/>
          </a:xfrm>
          <a:prstGeom prst="rect">
            <a:avLst/>
          </a:prstGeom>
          <a:noFill/>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62146" name="Picture 2" descr="C:\Users\Magdalini\Desktop\ιστιοφόρο.jpg"/>
          <p:cNvPicPr>
            <a:picLocks noChangeAspect="1" noChangeArrowheads="1"/>
          </p:cNvPicPr>
          <p:nvPr/>
        </p:nvPicPr>
        <p:blipFill>
          <a:blip r:embed="rId2"/>
          <a:srcRect/>
          <a:stretch>
            <a:fillRect/>
          </a:stretch>
        </p:blipFill>
        <p:spPr bwMode="auto">
          <a:xfrm>
            <a:off x="1" y="0"/>
            <a:ext cx="9143999" cy="6857999"/>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274638"/>
            <a:ext cx="8229600" cy="511156"/>
          </a:xfrm>
        </p:spPr>
        <p:txBody>
          <a:bodyPr>
            <a:normAutofit fontScale="90000"/>
          </a:bodyPr>
          <a:lstStyle/>
          <a:p>
            <a:r>
              <a:rPr lang="el-GR" sz="2800" dirty="0">
                <a:solidFill>
                  <a:srgbClr val="C00000"/>
                </a:solidFill>
              </a:rPr>
              <a:t> </a:t>
            </a:r>
            <a:r>
              <a:rPr lang="el-GR" sz="2800" dirty="0">
                <a:solidFill>
                  <a:srgbClr val="C00000"/>
                </a:solidFill>
                <a:latin typeface="Comic Sans MS" pitchFamily="66" charset="0"/>
              </a:rPr>
              <a:t>Επιπολασμός ΣΔ στην Ελλάδα</a:t>
            </a:r>
          </a:p>
        </p:txBody>
      </p:sp>
      <p:graphicFrame>
        <p:nvGraphicFramePr>
          <p:cNvPr id="4" name="3 - Πίνακας"/>
          <p:cNvGraphicFramePr>
            <a:graphicFrameLocks noGrp="1"/>
          </p:cNvGraphicFramePr>
          <p:nvPr/>
        </p:nvGraphicFramePr>
        <p:xfrm>
          <a:off x="571472" y="785794"/>
          <a:ext cx="8358246" cy="5078539"/>
        </p:xfrm>
        <a:graphic>
          <a:graphicData uri="http://schemas.openxmlformats.org/drawingml/2006/table">
            <a:tbl>
              <a:tblPr firstRow="1" bandRow="1">
                <a:tableStyleId>{5C22544A-7EE6-4342-B048-85BDC9FD1C3A}</a:tableStyleId>
              </a:tblPr>
              <a:tblGrid>
                <a:gridCol w="2428892">
                  <a:extLst>
                    <a:ext uri="{9D8B030D-6E8A-4147-A177-3AD203B41FA5}">
                      <a16:colId xmlns:a16="http://schemas.microsoft.com/office/drawing/2014/main" xmlns="" val="20000"/>
                    </a:ext>
                  </a:extLst>
                </a:gridCol>
                <a:gridCol w="1822300">
                  <a:extLst>
                    <a:ext uri="{9D8B030D-6E8A-4147-A177-3AD203B41FA5}">
                      <a16:colId xmlns:a16="http://schemas.microsoft.com/office/drawing/2014/main" xmlns="" val="20001"/>
                    </a:ext>
                  </a:extLst>
                </a:gridCol>
                <a:gridCol w="1249534">
                  <a:extLst>
                    <a:ext uri="{9D8B030D-6E8A-4147-A177-3AD203B41FA5}">
                      <a16:colId xmlns:a16="http://schemas.microsoft.com/office/drawing/2014/main" xmlns="" val="20002"/>
                    </a:ext>
                  </a:extLst>
                </a:gridCol>
                <a:gridCol w="857256">
                  <a:extLst>
                    <a:ext uri="{9D8B030D-6E8A-4147-A177-3AD203B41FA5}">
                      <a16:colId xmlns:a16="http://schemas.microsoft.com/office/drawing/2014/main" xmlns="" val="20003"/>
                    </a:ext>
                  </a:extLst>
                </a:gridCol>
                <a:gridCol w="2000264">
                  <a:extLst>
                    <a:ext uri="{9D8B030D-6E8A-4147-A177-3AD203B41FA5}">
                      <a16:colId xmlns:a16="http://schemas.microsoft.com/office/drawing/2014/main" xmlns="" val="20004"/>
                    </a:ext>
                  </a:extLst>
                </a:gridCol>
              </a:tblGrid>
              <a:tr h="350451">
                <a:tc>
                  <a:txBody>
                    <a:bodyPr/>
                    <a:lstStyle/>
                    <a:p>
                      <a:r>
                        <a:rPr lang="el-GR" sz="1600" b="1" dirty="0">
                          <a:solidFill>
                            <a:schemeClr val="tx1"/>
                          </a:solidFill>
                          <a:latin typeface="Comic Sans MS" pitchFamily="66" charset="0"/>
                        </a:rPr>
                        <a:t>ΜΕΛΕΤΗ</a:t>
                      </a:r>
                    </a:p>
                  </a:txBody>
                  <a:tcPr/>
                </a:tc>
                <a:tc>
                  <a:txBody>
                    <a:bodyPr/>
                    <a:lstStyle/>
                    <a:p>
                      <a:r>
                        <a:rPr lang="el-GR" sz="1600" b="1" dirty="0">
                          <a:solidFill>
                            <a:schemeClr val="tx1"/>
                          </a:solidFill>
                          <a:latin typeface="Comic Sans MS" pitchFamily="66" charset="0"/>
                        </a:rPr>
                        <a:t>ΠΛΗΘΥΣΜΟΣ</a:t>
                      </a:r>
                      <a:r>
                        <a:rPr lang="el-GR" sz="1600" b="1" baseline="0" dirty="0">
                          <a:solidFill>
                            <a:schemeClr val="tx1"/>
                          </a:solidFill>
                          <a:latin typeface="Comic Sans MS" pitchFamily="66" charset="0"/>
                        </a:rPr>
                        <a:t> </a:t>
                      </a:r>
                      <a:endParaRPr lang="el-GR" sz="1600" b="1" dirty="0">
                        <a:solidFill>
                          <a:schemeClr val="tx1"/>
                        </a:solidFill>
                        <a:latin typeface="Comic Sans MS" pitchFamily="66" charset="0"/>
                      </a:endParaRPr>
                    </a:p>
                  </a:txBody>
                  <a:tcPr/>
                </a:tc>
                <a:tc>
                  <a:txBody>
                    <a:bodyPr/>
                    <a:lstStyle/>
                    <a:p>
                      <a:r>
                        <a:rPr lang="el-GR" sz="1600" b="1" dirty="0">
                          <a:solidFill>
                            <a:schemeClr val="tx1"/>
                          </a:solidFill>
                          <a:latin typeface="Comic Sans MS" pitchFamily="66" charset="0"/>
                        </a:rPr>
                        <a:t>ΘΕΣΗ</a:t>
                      </a:r>
                    </a:p>
                  </a:txBody>
                  <a:tcPr/>
                </a:tc>
                <a:tc>
                  <a:txBody>
                    <a:bodyPr/>
                    <a:lstStyle/>
                    <a:p>
                      <a:r>
                        <a:rPr lang="el-GR" sz="1600" b="1" dirty="0">
                          <a:solidFill>
                            <a:schemeClr val="tx1"/>
                          </a:solidFill>
                          <a:latin typeface="Comic Sans MS" pitchFamily="66" charset="0"/>
                        </a:rPr>
                        <a:t>ΈΤΟΣ</a:t>
                      </a:r>
                      <a:r>
                        <a:rPr lang="el-GR" sz="1600" b="1" baseline="0" dirty="0">
                          <a:solidFill>
                            <a:schemeClr val="tx1"/>
                          </a:solidFill>
                          <a:latin typeface="Comic Sans MS" pitchFamily="66" charset="0"/>
                        </a:rPr>
                        <a:t> </a:t>
                      </a:r>
                      <a:endParaRPr lang="el-GR" sz="1600" b="1" dirty="0">
                        <a:solidFill>
                          <a:schemeClr val="tx1"/>
                        </a:solidFill>
                        <a:latin typeface="Comic Sans MS" pitchFamily="66" charset="0"/>
                      </a:endParaRPr>
                    </a:p>
                  </a:txBody>
                  <a:tcPr/>
                </a:tc>
                <a:tc>
                  <a:txBody>
                    <a:bodyPr/>
                    <a:lstStyle/>
                    <a:p>
                      <a:r>
                        <a:rPr lang="el-GR" sz="1600" b="1" dirty="0">
                          <a:solidFill>
                            <a:schemeClr val="tx1"/>
                          </a:solidFill>
                          <a:latin typeface="Comic Sans MS" pitchFamily="66" charset="0"/>
                        </a:rPr>
                        <a:t>ΕΠΙΠΟΛΑΣΜΟΣ</a:t>
                      </a:r>
                    </a:p>
                  </a:txBody>
                  <a:tcPr/>
                </a:tc>
                <a:extLst>
                  <a:ext uri="{0D108BD9-81ED-4DB2-BD59-A6C34878D82A}">
                    <a16:rowId xmlns:a16="http://schemas.microsoft.com/office/drawing/2014/main" xmlns="" val="10000"/>
                  </a:ext>
                </a:extLst>
              </a:tr>
              <a:tr h="613288">
                <a:tc>
                  <a:txBody>
                    <a:bodyPr/>
                    <a:lstStyle/>
                    <a:p>
                      <a:r>
                        <a:rPr lang="el-GR" sz="1800" dirty="0">
                          <a:latin typeface="Comic Sans MS" pitchFamily="66" charset="0"/>
                        </a:rPr>
                        <a:t>Χριστακόπουλος</a:t>
                      </a:r>
                      <a:r>
                        <a:rPr lang="el-GR" sz="1800" baseline="0" dirty="0">
                          <a:latin typeface="Comic Sans MS" pitchFamily="66" charset="0"/>
                        </a:rPr>
                        <a:t>- Καραμάνος</a:t>
                      </a:r>
                      <a:endParaRPr lang="el-GR" sz="1800" dirty="0">
                        <a:latin typeface="Comic Sans MS" pitchFamily="66" charset="0"/>
                      </a:endParaRPr>
                    </a:p>
                  </a:txBody>
                  <a:tcPr/>
                </a:tc>
                <a:tc>
                  <a:txBody>
                    <a:bodyPr/>
                    <a:lstStyle/>
                    <a:p>
                      <a:r>
                        <a:rPr lang="el-GR" sz="1800" dirty="0">
                          <a:latin typeface="Comic Sans MS" pitchFamily="66" charset="0"/>
                        </a:rPr>
                        <a:t>Αγροτικός</a:t>
                      </a:r>
                    </a:p>
                  </a:txBody>
                  <a:tcPr/>
                </a:tc>
                <a:tc>
                  <a:txBody>
                    <a:bodyPr/>
                    <a:lstStyle/>
                    <a:p>
                      <a:r>
                        <a:rPr lang="el-GR" sz="1800" dirty="0">
                          <a:latin typeface="Comic Sans MS" pitchFamily="66" charset="0"/>
                        </a:rPr>
                        <a:t>- </a:t>
                      </a:r>
                    </a:p>
                  </a:txBody>
                  <a:tcPr/>
                </a:tc>
                <a:tc>
                  <a:txBody>
                    <a:bodyPr/>
                    <a:lstStyle/>
                    <a:p>
                      <a:r>
                        <a:rPr lang="el-GR" sz="1800" dirty="0">
                          <a:latin typeface="Comic Sans MS" pitchFamily="66" charset="0"/>
                        </a:rPr>
                        <a:t>1973</a:t>
                      </a:r>
                    </a:p>
                  </a:txBody>
                  <a:tcPr/>
                </a:tc>
                <a:tc>
                  <a:txBody>
                    <a:bodyPr/>
                    <a:lstStyle/>
                    <a:p>
                      <a:r>
                        <a:rPr lang="el-GR" sz="1800" dirty="0">
                          <a:latin typeface="Comic Sans MS" pitchFamily="66" charset="0"/>
                        </a:rPr>
                        <a:t>1,27%</a:t>
                      </a:r>
                    </a:p>
                  </a:txBody>
                  <a:tcPr/>
                </a:tc>
                <a:extLst>
                  <a:ext uri="{0D108BD9-81ED-4DB2-BD59-A6C34878D82A}">
                    <a16:rowId xmlns:a16="http://schemas.microsoft.com/office/drawing/2014/main" xmlns="" val="10001"/>
                  </a:ext>
                </a:extLst>
              </a:tr>
              <a:tr h="350451">
                <a:tc>
                  <a:txBody>
                    <a:bodyPr/>
                    <a:lstStyle/>
                    <a:p>
                      <a:r>
                        <a:rPr lang="el-GR" sz="1800" dirty="0">
                          <a:latin typeface="Comic Sans MS" pitchFamily="66" charset="0"/>
                        </a:rPr>
                        <a:t>Κατσιλάμπρος</a:t>
                      </a:r>
                    </a:p>
                  </a:txBody>
                  <a:tcPr/>
                </a:tc>
                <a:tc>
                  <a:txBody>
                    <a:bodyPr/>
                    <a:lstStyle/>
                    <a:p>
                      <a:r>
                        <a:rPr lang="el-GR" sz="1800" dirty="0">
                          <a:latin typeface="Comic Sans MS" pitchFamily="66" charset="0"/>
                        </a:rPr>
                        <a:t>Αστικός </a:t>
                      </a:r>
                    </a:p>
                  </a:txBody>
                  <a:tcPr/>
                </a:tc>
                <a:tc>
                  <a:txBody>
                    <a:bodyPr/>
                    <a:lstStyle/>
                    <a:p>
                      <a:r>
                        <a:rPr lang="el-GR" sz="1800" dirty="0">
                          <a:latin typeface="Comic Sans MS" pitchFamily="66" charset="0"/>
                        </a:rPr>
                        <a:t>Αιγάλεω</a:t>
                      </a:r>
                    </a:p>
                  </a:txBody>
                  <a:tcPr/>
                </a:tc>
                <a:tc>
                  <a:txBody>
                    <a:bodyPr/>
                    <a:lstStyle/>
                    <a:p>
                      <a:r>
                        <a:rPr lang="el-GR" sz="1800" dirty="0">
                          <a:latin typeface="Comic Sans MS" pitchFamily="66" charset="0"/>
                        </a:rPr>
                        <a:t>1975</a:t>
                      </a:r>
                    </a:p>
                  </a:txBody>
                  <a:tcPr/>
                </a:tc>
                <a:tc>
                  <a:txBody>
                    <a:bodyPr/>
                    <a:lstStyle/>
                    <a:p>
                      <a:r>
                        <a:rPr lang="el-GR" sz="1800" dirty="0">
                          <a:latin typeface="Comic Sans MS" pitchFamily="66" charset="0"/>
                        </a:rPr>
                        <a:t>2,4%</a:t>
                      </a:r>
                    </a:p>
                  </a:txBody>
                  <a:tcPr/>
                </a:tc>
                <a:extLst>
                  <a:ext uri="{0D108BD9-81ED-4DB2-BD59-A6C34878D82A}">
                    <a16:rowId xmlns:a16="http://schemas.microsoft.com/office/drawing/2014/main" xmlns="" val="10002"/>
                  </a:ext>
                </a:extLst>
              </a:tr>
              <a:tr h="350451">
                <a:tc>
                  <a:txBody>
                    <a:bodyPr/>
                    <a:lstStyle/>
                    <a:p>
                      <a:r>
                        <a:rPr lang="el-GR" sz="1800" dirty="0">
                          <a:latin typeface="Comic Sans MS" pitchFamily="66" charset="0"/>
                        </a:rPr>
                        <a:t>Κατσιλάμπρος</a:t>
                      </a:r>
                    </a:p>
                  </a:txBody>
                  <a:tcPr/>
                </a:tc>
                <a:tc>
                  <a:txBody>
                    <a:bodyPr/>
                    <a:lstStyle/>
                    <a:p>
                      <a:r>
                        <a:rPr lang="el-GR" sz="1800" dirty="0">
                          <a:latin typeface="Comic Sans MS" pitchFamily="66" charset="0"/>
                        </a:rPr>
                        <a:t>Αστικός </a:t>
                      </a:r>
                    </a:p>
                  </a:txBody>
                  <a:tcPr/>
                </a:tc>
                <a:tc>
                  <a:txBody>
                    <a:bodyPr/>
                    <a:lstStyle/>
                    <a:p>
                      <a:r>
                        <a:rPr lang="el-GR" sz="1800" dirty="0">
                          <a:latin typeface="Comic Sans MS" pitchFamily="66" charset="0"/>
                        </a:rPr>
                        <a:t>Αιγάλεω</a:t>
                      </a:r>
                      <a:r>
                        <a:rPr lang="el-GR" sz="1800" baseline="0" dirty="0">
                          <a:latin typeface="Comic Sans MS" pitchFamily="66" charset="0"/>
                        </a:rPr>
                        <a:t> </a:t>
                      </a:r>
                      <a:endParaRPr lang="el-GR" sz="1800" dirty="0">
                        <a:latin typeface="Comic Sans MS" pitchFamily="66" charset="0"/>
                      </a:endParaRPr>
                    </a:p>
                  </a:txBody>
                  <a:tcPr/>
                </a:tc>
                <a:tc>
                  <a:txBody>
                    <a:bodyPr/>
                    <a:lstStyle/>
                    <a:p>
                      <a:r>
                        <a:rPr lang="el-GR" sz="1800" dirty="0">
                          <a:latin typeface="Comic Sans MS" pitchFamily="66" charset="0"/>
                        </a:rPr>
                        <a:t>1993</a:t>
                      </a:r>
                    </a:p>
                  </a:txBody>
                  <a:tcPr/>
                </a:tc>
                <a:tc>
                  <a:txBody>
                    <a:bodyPr/>
                    <a:lstStyle/>
                    <a:p>
                      <a:r>
                        <a:rPr lang="el-GR" sz="1800" dirty="0">
                          <a:latin typeface="Comic Sans MS" pitchFamily="66" charset="0"/>
                        </a:rPr>
                        <a:t>3,1%</a:t>
                      </a:r>
                    </a:p>
                  </a:txBody>
                  <a:tcPr/>
                </a:tc>
                <a:extLst>
                  <a:ext uri="{0D108BD9-81ED-4DB2-BD59-A6C34878D82A}">
                    <a16:rowId xmlns:a16="http://schemas.microsoft.com/office/drawing/2014/main" xmlns="" val="10003"/>
                  </a:ext>
                </a:extLst>
              </a:tr>
              <a:tr h="350451">
                <a:tc>
                  <a:txBody>
                    <a:bodyPr/>
                    <a:lstStyle/>
                    <a:p>
                      <a:r>
                        <a:rPr lang="el-GR" sz="1800" dirty="0">
                          <a:latin typeface="Comic Sans MS" pitchFamily="66" charset="0"/>
                        </a:rPr>
                        <a:t>Παπάζογλου</a:t>
                      </a:r>
                    </a:p>
                  </a:txBody>
                  <a:tcPr/>
                </a:tc>
                <a:tc>
                  <a:txBody>
                    <a:bodyPr/>
                    <a:lstStyle/>
                    <a:p>
                      <a:r>
                        <a:rPr lang="el-GR" sz="1800" dirty="0">
                          <a:latin typeface="Comic Sans MS" pitchFamily="66" charset="0"/>
                        </a:rPr>
                        <a:t>Ημιαστικός </a:t>
                      </a:r>
                    </a:p>
                    <a:p>
                      <a:r>
                        <a:rPr lang="el-GR" sz="1800" dirty="0">
                          <a:latin typeface="Comic Sans MS" pitchFamily="66" charset="0"/>
                        </a:rPr>
                        <a:t>Ηλικιωμένοι</a:t>
                      </a:r>
                    </a:p>
                  </a:txBody>
                  <a:tcPr/>
                </a:tc>
                <a:tc>
                  <a:txBody>
                    <a:bodyPr/>
                    <a:lstStyle/>
                    <a:p>
                      <a:r>
                        <a:rPr lang="el-GR" sz="1800" dirty="0">
                          <a:latin typeface="Comic Sans MS" pitchFamily="66" charset="0"/>
                        </a:rPr>
                        <a:t>Β. Ελλάδα</a:t>
                      </a:r>
                    </a:p>
                  </a:txBody>
                  <a:tcPr/>
                </a:tc>
                <a:tc>
                  <a:txBody>
                    <a:bodyPr/>
                    <a:lstStyle/>
                    <a:p>
                      <a:r>
                        <a:rPr lang="el-GR" sz="1800" dirty="0">
                          <a:latin typeface="Comic Sans MS" pitchFamily="66" charset="0"/>
                        </a:rPr>
                        <a:t>1995</a:t>
                      </a:r>
                    </a:p>
                  </a:txBody>
                  <a:tcPr/>
                </a:tc>
                <a:tc>
                  <a:txBody>
                    <a:bodyPr/>
                    <a:lstStyle/>
                    <a:p>
                      <a:r>
                        <a:rPr lang="el-GR" sz="1800" dirty="0">
                          <a:latin typeface="Comic Sans MS" pitchFamily="66" charset="0"/>
                        </a:rPr>
                        <a:t>29,1%</a:t>
                      </a:r>
                    </a:p>
                  </a:txBody>
                  <a:tcPr/>
                </a:tc>
                <a:extLst>
                  <a:ext uri="{0D108BD9-81ED-4DB2-BD59-A6C34878D82A}">
                    <a16:rowId xmlns:a16="http://schemas.microsoft.com/office/drawing/2014/main" xmlns="" val="10004"/>
                  </a:ext>
                </a:extLst>
              </a:tr>
              <a:tr h="350451">
                <a:tc>
                  <a:txBody>
                    <a:bodyPr/>
                    <a:lstStyle/>
                    <a:p>
                      <a:r>
                        <a:rPr lang="el-GR" sz="1800" dirty="0">
                          <a:latin typeface="Comic Sans MS" pitchFamily="66" charset="0"/>
                        </a:rPr>
                        <a:t>Λιονής</a:t>
                      </a:r>
                    </a:p>
                  </a:txBody>
                  <a:tcPr/>
                </a:tc>
                <a:tc>
                  <a:txBody>
                    <a:bodyPr/>
                    <a:lstStyle/>
                    <a:p>
                      <a:r>
                        <a:rPr lang="el-GR" sz="1800" dirty="0">
                          <a:latin typeface="Comic Sans MS" pitchFamily="66" charset="0"/>
                        </a:rPr>
                        <a:t>Αγροτικός </a:t>
                      </a:r>
                    </a:p>
                  </a:txBody>
                  <a:tcPr/>
                </a:tc>
                <a:tc>
                  <a:txBody>
                    <a:bodyPr/>
                    <a:lstStyle/>
                    <a:p>
                      <a:r>
                        <a:rPr lang="el-GR" sz="1800" dirty="0">
                          <a:latin typeface="Comic Sans MS" pitchFamily="66" charset="0"/>
                        </a:rPr>
                        <a:t>Κρήτη </a:t>
                      </a:r>
                    </a:p>
                  </a:txBody>
                  <a:tcPr/>
                </a:tc>
                <a:tc>
                  <a:txBody>
                    <a:bodyPr/>
                    <a:lstStyle/>
                    <a:p>
                      <a:r>
                        <a:rPr lang="el-GR" sz="1800" dirty="0">
                          <a:latin typeface="Comic Sans MS" pitchFamily="66" charset="0"/>
                        </a:rPr>
                        <a:t>1999</a:t>
                      </a:r>
                    </a:p>
                  </a:txBody>
                  <a:tcPr/>
                </a:tc>
                <a:tc>
                  <a:txBody>
                    <a:bodyPr/>
                    <a:lstStyle/>
                    <a:p>
                      <a:r>
                        <a:rPr lang="el-GR" sz="1800" dirty="0">
                          <a:latin typeface="Comic Sans MS" pitchFamily="66" charset="0"/>
                        </a:rPr>
                        <a:t>6,9% </a:t>
                      </a:r>
                    </a:p>
                  </a:txBody>
                  <a:tcPr/>
                </a:tc>
                <a:extLst>
                  <a:ext uri="{0D108BD9-81ED-4DB2-BD59-A6C34878D82A}">
                    <a16:rowId xmlns:a16="http://schemas.microsoft.com/office/drawing/2014/main" xmlns="" val="10005"/>
                  </a:ext>
                </a:extLst>
              </a:tr>
              <a:tr h="350451">
                <a:tc>
                  <a:txBody>
                    <a:bodyPr/>
                    <a:lstStyle/>
                    <a:p>
                      <a:r>
                        <a:rPr lang="el-GR" sz="1800" dirty="0">
                          <a:latin typeface="Comic Sans MS" pitchFamily="66" charset="0"/>
                        </a:rPr>
                        <a:t>Τριχόπουλος (Ε</a:t>
                      </a:r>
                      <a:r>
                        <a:rPr lang="en-US" sz="1800" dirty="0">
                          <a:latin typeface="Comic Sans MS" pitchFamily="66" charset="0"/>
                        </a:rPr>
                        <a:t>PIC)</a:t>
                      </a:r>
                      <a:endParaRPr lang="el-GR" sz="1800" dirty="0">
                        <a:latin typeface="Comic Sans MS" pitchFamily="66" charset="0"/>
                      </a:endParaRPr>
                    </a:p>
                  </a:txBody>
                  <a:tcPr/>
                </a:tc>
                <a:tc>
                  <a:txBody>
                    <a:bodyPr/>
                    <a:lstStyle/>
                    <a:p>
                      <a:r>
                        <a:rPr lang="el-GR" sz="1800" dirty="0">
                          <a:latin typeface="Comic Sans MS" pitchFamily="66" charset="0"/>
                        </a:rPr>
                        <a:t>Αστικός </a:t>
                      </a:r>
                    </a:p>
                  </a:txBody>
                  <a:tcPr/>
                </a:tc>
                <a:tc>
                  <a:txBody>
                    <a:bodyPr/>
                    <a:lstStyle/>
                    <a:p>
                      <a:r>
                        <a:rPr lang="el-GR" sz="1800" dirty="0">
                          <a:latin typeface="Comic Sans MS" pitchFamily="66" charset="0"/>
                        </a:rPr>
                        <a:t>Αθήνα </a:t>
                      </a:r>
                    </a:p>
                  </a:txBody>
                  <a:tcPr/>
                </a:tc>
                <a:tc>
                  <a:txBody>
                    <a:bodyPr/>
                    <a:lstStyle/>
                    <a:p>
                      <a:r>
                        <a:rPr lang="el-GR" sz="1800" dirty="0">
                          <a:latin typeface="Comic Sans MS" pitchFamily="66" charset="0"/>
                        </a:rPr>
                        <a:t>2000</a:t>
                      </a:r>
                    </a:p>
                  </a:txBody>
                  <a:tcPr/>
                </a:tc>
                <a:tc>
                  <a:txBody>
                    <a:bodyPr/>
                    <a:lstStyle/>
                    <a:p>
                      <a:r>
                        <a:rPr lang="el-GR" sz="1800" dirty="0">
                          <a:latin typeface="Comic Sans MS" pitchFamily="66" charset="0"/>
                        </a:rPr>
                        <a:t>7%</a:t>
                      </a:r>
                    </a:p>
                  </a:txBody>
                  <a:tcPr/>
                </a:tc>
                <a:extLst>
                  <a:ext uri="{0D108BD9-81ED-4DB2-BD59-A6C34878D82A}">
                    <a16:rowId xmlns:a16="http://schemas.microsoft.com/office/drawing/2014/main" xmlns="" val="10006"/>
                  </a:ext>
                </a:extLst>
              </a:tr>
              <a:tr h="613288">
                <a:tc>
                  <a:txBody>
                    <a:bodyPr/>
                    <a:lstStyle/>
                    <a:p>
                      <a:r>
                        <a:rPr lang="el-GR" sz="1800" dirty="0">
                          <a:latin typeface="Comic Sans MS" pitchFamily="66" charset="0"/>
                        </a:rPr>
                        <a:t>Πίτσαβος </a:t>
                      </a:r>
                      <a:r>
                        <a:rPr lang="en-US" sz="1800" dirty="0">
                          <a:latin typeface="Comic Sans MS" pitchFamily="66" charset="0"/>
                        </a:rPr>
                        <a:t> (</a:t>
                      </a:r>
                      <a:r>
                        <a:rPr lang="en-US" sz="1800" baseline="0" dirty="0">
                          <a:latin typeface="Comic Sans MS" pitchFamily="66" charset="0"/>
                        </a:rPr>
                        <a:t>ATTICA)</a:t>
                      </a:r>
                      <a:endParaRPr lang="en-US" sz="1800" dirty="0">
                        <a:latin typeface="Comic Sans MS" pitchFamily="66" charset="0"/>
                      </a:endParaRPr>
                    </a:p>
                  </a:txBody>
                  <a:tcPr/>
                </a:tc>
                <a:tc>
                  <a:txBody>
                    <a:bodyPr/>
                    <a:lstStyle/>
                    <a:p>
                      <a:r>
                        <a:rPr lang="el-GR" sz="1800" dirty="0">
                          <a:latin typeface="Comic Sans MS" pitchFamily="66" charset="0"/>
                        </a:rPr>
                        <a:t>Αστικός </a:t>
                      </a:r>
                    </a:p>
                  </a:txBody>
                  <a:tcPr/>
                </a:tc>
                <a:tc>
                  <a:txBody>
                    <a:bodyPr/>
                    <a:lstStyle/>
                    <a:p>
                      <a:r>
                        <a:rPr lang="el-GR" sz="1800" dirty="0">
                          <a:latin typeface="Comic Sans MS" pitchFamily="66" charset="0"/>
                        </a:rPr>
                        <a:t>Αθήνα </a:t>
                      </a:r>
                    </a:p>
                  </a:txBody>
                  <a:tcPr/>
                </a:tc>
                <a:tc>
                  <a:txBody>
                    <a:bodyPr/>
                    <a:lstStyle/>
                    <a:p>
                      <a:r>
                        <a:rPr lang="el-GR" sz="1800" dirty="0">
                          <a:latin typeface="Comic Sans MS" pitchFamily="66" charset="0"/>
                        </a:rPr>
                        <a:t>2000</a:t>
                      </a:r>
                    </a:p>
                  </a:txBody>
                  <a:tcPr/>
                </a:tc>
                <a:tc>
                  <a:txBody>
                    <a:bodyPr/>
                    <a:lstStyle/>
                    <a:p>
                      <a:r>
                        <a:rPr lang="el-GR" sz="1800" dirty="0">
                          <a:latin typeface="Comic Sans MS" pitchFamily="66" charset="0"/>
                        </a:rPr>
                        <a:t>7%</a:t>
                      </a:r>
                    </a:p>
                  </a:txBody>
                  <a:tcPr/>
                </a:tc>
                <a:extLst>
                  <a:ext uri="{0D108BD9-81ED-4DB2-BD59-A6C34878D82A}">
                    <a16:rowId xmlns:a16="http://schemas.microsoft.com/office/drawing/2014/main" xmlns="" val="10007"/>
                  </a:ext>
                </a:extLst>
              </a:tr>
              <a:tr h="613288">
                <a:tc>
                  <a:txBody>
                    <a:bodyPr/>
                    <a:lstStyle/>
                    <a:p>
                      <a:r>
                        <a:rPr lang="el-GR" sz="1800" dirty="0">
                          <a:latin typeface="Comic Sans MS" pitchFamily="66" charset="0"/>
                        </a:rPr>
                        <a:t>Διαμαντόπουλος</a:t>
                      </a:r>
                      <a:r>
                        <a:rPr lang="el-GR" sz="1800" baseline="0" dirty="0">
                          <a:latin typeface="Comic Sans MS" pitchFamily="66" charset="0"/>
                        </a:rPr>
                        <a:t>-</a:t>
                      </a:r>
                    </a:p>
                    <a:p>
                      <a:r>
                        <a:rPr lang="el-GR" sz="1800" baseline="0" dirty="0">
                          <a:latin typeface="Comic Sans MS" pitchFamily="66" charset="0"/>
                        </a:rPr>
                        <a:t>Ράπτης</a:t>
                      </a:r>
                      <a:endParaRPr lang="el-GR" sz="1800" dirty="0">
                        <a:latin typeface="Comic Sans MS" pitchFamily="66" charset="0"/>
                      </a:endParaRPr>
                    </a:p>
                  </a:txBody>
                  <a:tcPr/>
                </a:tc>
                <a:tc>
                  <a:txBody>
                    <a:bodyPr/>
                    <a:lstStyle/>
                    <a:p>
                      <a:r>
                        <a:rPr lang="el-GR" sz="1800" dirty="0">
                          <a:latin typeface="Comic Sans MS" pitchFamily="66" charset="0"/>
                        </a:rPr>
                        <a:t>Αστικός </a:t>
                      </a:r>
                    </a:p>
                  </a:txBody>
                  <a:tcPr/>
                </a:tc>
                <a:tc>
                  <a:txBody>
                    <a:bodyPr/>
                    <a:lstStyle/>
                    <a:p>
                      <a:r>
                        <a:rPr lang="el-GR" sz="1800" dirty="0">
                          <a:latin typeface="Comic Sans MS" pitchFamily="66" charset="0"/>
                        </a:rPr>
                        <a:t>Αθήνα </a:t>
                      </a:r>
                    </a:p>
                  </a:txBody>
                  <a:tcPr/>
                </a:tc>
                <a:tc>
                  <a:txBody>
                    <a:bodyPr/>
                    <a:lstStyle/>
                    <a:p>
                      <a:r>
                        <a:rPr lang="el-GR" sz="1800" dirty="0">
                          <a:latin typeface="Comic Sans MS" pitchFamily="66" charset="0"/>
                        </a:rPr>
                        <a:t>2000</a:t>
                      </a:r>
                    </a:p>
                  </a:txBody>
                  <a:tcPr/>
                </a:tc>
                <a:tc>
                  <a:txBody>
                    <a:bodyPr/>
                    <a:lstStyle/>
                    <a:p>
                      <a:r>
                        <a:rPr lang="el-GR" sz="1800" dirty="0">
                          <a:latin typeface="Comic Sans MS" pitchFamily="66" charset="0"/>
                        </a:rPr>
                        <a:t>4,1%</a:t>
                      </a:r>
                    </a:p>
                  </a:txBody>
                  <a:tcPr/>
                </a:tc>
                <a:extLst>
                  <a:ext uri="{0D108BD9-81ED-4DB2-BD59-A6C34878D82A}">
                    <a16:rowId xmlns:a16="http://schemas.microsoft.com/office/drawing/2014/main" xmlns="" val="10008"/>
                  </a:ext>
                </a:extLst>
              </a:tr>
              <a:tr h="350451">
                <a:tc>
                  <a:txBody>
                    <a:bodyPr/>
                    <a:lstStyle/>
                    <a:p>
                      <a:r>
                        <a:rPr lang="el-GR" sz="1800" dirty="0">
                          <a:latin typeface="Comic Sans MS" pitchFamily="66" charset="0"/>
                        </a:rPr>
                        <a:t>Μελιδώνης</a:t>
                      </a:r>
                    </a:p>
                  </a:txBody>
                  <a:tcPr/>
                </a:tc>
                <a:tc>
                  <a:txBody>
                    <a:bodyPr/>
                    <a:lstStyle/>
                    <a:p>
                      <a:r>
                        <a:rPr lang="el-GR" sz="1800" dirty="0">
                          <a:latin typeface="Comic Sans MS" pitchFamily="66" charset="0"/>
                        </a:rPr>
                        <a:t>Αγροτικός </a:t>
                      </a:r>
                    </a:p>
                  </a:txBody>
                  <a:tcPr/>
                </a:tc>
                <a:tc>
                  <a:txBody>
                    <a:bodyPr/>
                    <a:lstStyle/>
                    <a:p>
                      <a:r>
                        <a:rPr lang="el-GR" sz="1800" dirty="0">
                          <a:latin typeface="Comic Sans MS" pitchFamily="66" charset="0"/>
                        </a:rPr>
                        <a:t>Αργολίδα</a:t>
                      </a:r>
                      <a:r>
                        <a:rPr lang="el-GR" sz="1800" baseline="0" dirty="0">
                          <a:latin typeface="Comic Sans MS" pitchFamily="66" charset="0"/>
                        </a:rPr>
                        <a:t> </a:t>
                      </a:r>
                      <a:endParaRPr lang="el-GR" sz="1800" dirty="0">
                        <a:latin typeface="Comic Sans MS" pitchFamily="66" charset="0"/>
                      </a:endParaRPr>
                    </a:p>
                  </a:txBody>
                  <a:tcPr/>
                </a:tc>
                <a:tc>
                  <a:txBody>
                    <a:bodyPr/>
                    <a:lstStyle/>
                    <a:p>
                      <a:r>
                        <a:rPr lang="el-GR" sz="1800" dirty="0">
                          <a:latin typeface="Comic Sans MS" pitchFamily="66" charset="0"/>
                        </a:rPr>
                        <a:t>2000</a:t>
                      </a:r>
                    </a:p>
                  </a:txBody>
                  <a:tcPr/>
                </a:tc>
                <a:tc>
                  <a:txBody>
                    <a:bodyPr/>
                    <a:lstStyle/>
                    <a:p>
                      <a:r>
                        <a:rPr lang="el-GR" sz="1800" dirty="0">
                          <a:latin typeface="Comic Sans MS" pitchFamily="66" charset="0"/>
                        </a:rPr>
                        <a:t>7,8%</a:t>
                      </a:r>
                    </a:p>
                  </a:txBody>
                  <a:tcPr/>
                </a:tc>
                <a:extLst>
                  <a:ext uri="{0D108BD9-81ED-4DB2-BD59-A6C34878D82A}">
                    <a16:rowId xmlns:a16="http://schemas.microsoft.com/office/drawing/2014/main" xmlns="" val="10009"/>
                  </a:ext>
                </a:extLst>
              </a:tr>
              <a:tr h="350451">
                <a:tc>
                  <a:txBody>
                    <a:bodyPr/>
                    <a:lstStyle/>
                    <a:p>
                      <a:r>
                        <a:rPr lang="el-GR" sz="1800" dirty="0">
                          <a:latin typeface="Comic Sans MS" pitchFamily="66" charset="0"/>
                        </a:rPr>
                        <a:t>Παπάς </a:t>
                      </a:r>
                    </a:p>
                  </a:txBody>
                  <a:tcPr/>
                </a:tc>
                <a:tc>
                  <a:txBody>
                    <a:bodyPr/>
                    <a:lstStyle/>
                    <a:p>
                      <a:r>
                        <a:rPr lang="el-GR" sz="1800" dirty="0">
                          <a:latin typeface="Comic Sans MS" pitchFamily="66" charset="0"/>
                        </a:rPr>
                        <a:t>Ημιαστικός </a:t>
                      </a:r>
                    </a:p>
                  </a:txBody>
                  <a:tcPr/>
                </a:tc>
                <a:tc>
                  <a:txBody>
                    <a:bodyPr/>
                    <a:lstStyle/>
                    <a:p>
                      <a:r>
                        <a:rPr lang="el-GR" sz="1800" dirty="0">
                          <a:latin typeface="Comic Sans MS" pitchFamily="66" charset="0"/>
                        </a:rPr>
                        <a:t>Σαλαμίνα </a:t>
                      </a:r>
                    </a:p>
                  </a:txBody>
                  <a:tcPr/>
                </a:tc>
                <a:tc>
                  <a:txBody>
                    <a:bodyPr/>
                    <a:lstStyle/>
                    <a:p>
                      <a:r>
                        <a:rPr lang="el-GR" sz="1800" dirty="0">
                          <a:latin typeface="Comic Sans MS" pitchFamily="66" charset="0"/>
                        </a:rPr>
                        <a:t>2002</a:t>
                      </a:r>
                    </a:p>
                  </a:txBody>
                  <a:tcPr/>
                </a:tc>
                <a:tc>
                  <a:txBody>
                    <a:bodyPr/>
                    <a:lstStyle/>
                    <a:p>
                      <a:r>
                        <a:rPr lang="el-GR" sz="1800" dirty="0">
                          <a:latin typeface="Comic Sans MS" pitchFamily="66" charset="0"/>
                        </a:rPr>
                        <a:t>8,2%</a:t>
                      </a:r>
                    </a:p>
                  </a:txBody>
                  <a:tcPr/>
                </a:tc>
                <a:extLst>
                  <a:ext uri="{0D108BD9-81ED-4DB2-BD59-A6C34878D82A}">
                    <a16:rowId xmlns:a16="http://schemas.microsoft.com/office/drawing/2014/main" xmlns="" val="10010"/>
                  </a:ext>
                </a:extLst>
              </a:tr>
            </a:tbl>
          </a:graphicData>
        </a:graphic>
      </p:graphicFrame>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658" y="188640"/>
            <a:ext cx="4735413" cy="4735413"/>
          </a:xfrm>
          <a:prstGeom prst="rect">
            <a:avLst/>
          </a:prstGeom>
        </p:spPr>
      </p:pic>
      <p:sp>
        <p:nvSpPr>
          <p:cNvPr id="2" name="Τίτλος 1"/>
          <p:cNvSpPr>
            <a:spLocks noGrp="1"/>
          </p:cNvSpPr>
          <p:nvPr>
            <p:ph type="ctrTitle"/>
          </p:nvPr>
        </p:nvSpPr>
        <p:spPr>
          <a:xfrm>
            <a:off x="669816" y="5229200"/>
            <a:ext cx="5468144" cy="1163650"/>
          </a:xfrm>
        </p:spPr>
        <p:txBody>
          <a:bodyPr>
            <a:normAutofit/>
          </a:bodyPr>
          <a:lstStyle/>
          <a:p>
            <a:r>
              <a:rPr lang="el-GR" sz="6000" dirty="0">
                <a:solidFill>
                  <a:srgbClr val="C00000"/>
                </a:solidFill>
                <a:latin typeface="Comic Sans MS" panose="030F0702030302020204" pitchFamily="66" charset="0"/>
              </a:rPr>
              <a:t>ΕΡΩΤΗΣΕΙΣ</a:t>
            </a:r>
          </a:p>
        </p:txBody>
      </p:sp>
      <p:sp>
        <p:nvSpPr>
          <p:cNvPr id="3" name="Υπότιτλος 2"/>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325185750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571472" y="0"/>
            <a:ext cx="8229600" cy="4525963"/>
          </a:xfrm>
        </p:spPr>
        <p:txBody>
          <a:bodyPr/>
          <a:lstStyle/>
          <a:p>
            <a:pPr>
              <a:buNone/>
            </a:pPr>
            <a:r>
              <a:rPr lang="en-US" dirty="0"/>
              <a:t> </a:t>
            </a:r>
          </a:p>
          <a:p>
            <a:pPr>
              <a:buNone/>
            </a:pPr>
            <a:r>
              <a:rPr lang="el-GR" b="1" dirty="0">
                <a:latin typeface="Comic Sans MS" pitchFamily="66" charset="0"/>
              </a:rPr>
              <a:t>     «</a:t>
            </a:r>
            <a:r>
              <a:rPr lang="en-US" b="1" dirty="0">
                <a:latin typeface="Comic Sans MS" pitchFamily="66" charset="0"/>
              </a:rPr>
              <a:t> Act today to change tomorrow </a:t>
            </a:r>
            <a:r>
              <a:rPr lang="el-GR" b="1" dirty="0">
                <a:latin typeface="Comic Sans MS" pitchFamily="66" charset="0"/>
              </a:rPr>
              <a:t>»</a:t>
            </a:r>
          </a:p>
        </p:txBody>
      </p:sp>
      <p:pic>
        <p:nvPicPr>
          <p:cNvPr id="1026" name="Picture 2"/>
          <p:cNvPicPr>
            <a:picLocks noChangeAspect="1" noChangeArrowheads="1"/>
          </p:cNvPicPr>
          <p:nvPr/>
        </p:nvPicPr>
        <p:blipFill>
          <a:blip r:embed="rId2"/>
          <a:srcRect/>
          <a:stretch>
            <a:fillRect/>
          </a:stretch>
        </p:blipFill>
        <p:spPr bwMode="auto">
          <a:xfrm>
            <a:off x="214282" y="1142984"/>
            <a:ext cx="3794618" cy="2299046"/>
          </a:xfrm>
          <a:prstGeom prst="rect">
            <a:avLst/>
          </a:prstGeom>
          <a:noFill/>
          <a:ln w="9525">
            <a:noFill/>
            <a:miter lim="800000"/>
            <a:headEnd/>
            <a:tailEnd/>
          </a:ln>
          <a:effectLst/>
        </p:spPr>
      </p:pic>
      <p:sp>
        <p:nvSpPr>
          <p:cNvPr id="7" name="6 - TextBox"/>
          <p:cNvSpPr txBox="1"/>
          <p:nvPr/>
        </p:nvSpPr>
        <p:spPr>
          <a:xfrm>
            <a:off x="0" y="3786190"/>
            <a:ext cx="9858412" cy="3754874"/>
          </a:xfrm>
          <a:prstGeom prst="rect">
            <a:avLst/>
          </a:prstGeom>
          <a:noFill/>
        </p:spPr>
        <p:txBody>
          <a:bodyPr wrap="square" rtlCol="0">
            <a:spAutoFit/>
          </a:bodyPr>
          <a:lstStyle/>
          <a:p>
            <a:pPr lvl="0" algn="just" fontAlgn="base">
              <a:spcBef>
                <a:spcPct val="0"/>
              </a:spcBef>
              <a:spcAft>
                <a:spcPct val="0"/>
              </a:spcAft>
            </a:pPr>
            <a:r>
              <a:rPr lang="el-GR" sz="2000" b="1" dirty="0">
                <a:solidFill>
                  <a:srgbClr val="C00000"/>
                </a:solidFill>
                <a:latin typeface="Comic Sans MS" pitchFamily="66" charset="0"/>
                <a:ea typeface="Calibri" pitchFamily="34" charset="0"/>
                <a:cs typeface="Times New Roman" pitchFamily="18" charset="0"/>
              </a:rPr>
              <a:t>                          </a:t>
            </a:r>
            <a:r>
              <a:rPr lang="el-GR" sz="2000" b="1" u="sng" dirty="0">
                <a:solidFill>
                  <a:srgbClr val="C00000"/>
                </a:solidFill>
                <a:latin typeface="Comic Sans MS" pitchFamily="66" charset="0"/>
                <a:ea typeface="Calibri" pitchFamily="34" charset="0"/>
                <a:cs typeface="Times New Roman" pitchFamily="18" charset="0"/>
              </a:rPr>
              <a:t>ΧΡΗΣΤΟΣ ΠΑΠΑΣΤΑΣΙΝΟΣ              </a:t>
            </a:r>
            <a:endParaRPr lang="el-GR" sz="2000" b="1" dirty="0">
              <a:latin typeface="Arial" pitchFamily="34" charset="0"/>
              <a:cs typeface="Arial" pitchFamily="34" charset="0"/>
            </a:endParaRPr>
          </a:p>
          <a:p>
            <a:pPr>
              <a:lnSpc>
                <a:spcPct val="150000"/>
              </a:lnSpc>
            </a:pPr>
            <a:r>
              <a:rPr lang="el-GR" sz="2000" b="1" dirty="0">
                <a:solidFill>
                  <a:srgbClr val="002060"/>
                </a:solidFill>
                <a:latin typeface="Comic Sans MS" pitchFamily="66" charset="0"/>
                <a:ea typeface="Calibri" pitchFamily="34" charset="0"/>
                <a:cs typeface="Times New Roman" pitchFamily="18" charset="0"/>
              </a:rPr>
              <a:t>                        </a:t>
            </a:r>
            <a:r>
              <a:rPr lang="el-GR" sz="2000" b="1" u="sng" dirty="0">
                <a:solidFill>
                  <a:srgbClr val="002060"/>
                </a:solidFill>
                <a:latin typeface="Comic Sans MS" pitchFamily="66" charset="0"/>
                <a:ea typeface="Calibri" pitchFamily="34" charset="0"/>
                <a:cs typeface="Times New Roman" pitchFamily="18" charset="0"/>
              </a:rPr>
              <a:t>ΠΑΘΟΛΟΓΟΣ- ΔΙΑΒΗΤΟΛΟΓΟΣ</a:t>
            </a:r>
          </a:p>
          <a:p>
            <a:pPr>
              <a:lnSpc>
                <a:spcPct val="150000"/>
              </a:lnSpc>
            </a:pPr>
            <a:endParaRPr lang="el-GR" sz="2000" b="1" u="sng" dirty="0">
              <a:solidFill>
                <a:srgbClr val="002060"/>
              </a:solidFill>
              <a:latin typeface="Comic Sans MS" pitchFamily="66" charset="0"/>
              <a:ea typeface="Calibri" pitchFamily="34" charset="0"/>
              <a:cs typeface="Times New Roman" pitchFamily="18" charset="0"/>
            </a:endParaRPr>
          </a:p>
          <a:p>
            <a:pPr>
              <a:lnSpc>
                <a:spcPct val="150000"/>
              </a:lnSpc>
            </a:pPr>
            <a:r>
              <a:rPr lang="el-GR" sz="2000" b="1" dirty="0">
                <a:solidFill>
                  <a:srgbClr val="C00000"/>
                </a:solidFill>
                <a:latin typeface="Comic Sans MS" pitchFamily="66" charset="0"/>
              </a:rPr>
              <a:t> Γ. Ζωγράφου 6, Ζωγράφου        </a:t>
            </a:r>
            <a:r>
              <a:rPr lang="el-GR" sz="2000" b="1" dirty="0">
                <a:solidFill>
                  <a:srgbClr val="002060"/>
                </a:solidFill>
                <a:latin typeface="Comic Sans MS" pitchFamily="66" charset="0"/>
              </a:rPr>
              <a:t>Ε</a:t>
            </a:r>
            <a:r>
              <a:rPr lang="en-US" sz="2000" b="1" dirty="0">
                <a:solidFill>
                  <a:srgbClr val="002060"/>
                </a:solidFill>
                <a:latin typeface="Comic Sans MS" pitchFamily="66" charset="0"/>
              </a:rPr>
              <a:t>-mail:</a:t>
            </a:r>
            <a:r>
              <a:rPr lang="en-US" sz="2000" b="1" dirty="0">
                <a:solidFill>
                  <a:srgbClr val="C00000"/>
                </a:solidFill>
                <a:latin typeface="Comic Sans MS" pitchFamily="66" charset="0"/>
              </a:rPr>
              <a:t> papastasinos@yahoo.com</a:t>
            </a:r>
            <a:r>
              <a:rPr lang="el-GR" sz="2000" b="1" dirty="0">
                <a:solidFill>
                  <a:srgbClr val="C00000"/>
                </a:solidFill>
                <a:latin typeface="Comic Sans MS" pitchFamily="66" charset="0"/>
              </a:rPr>
              <a:t>          </a:t>
            </a:r>
          </a:p>
          <a:p>
            <a:pPr>
              <a:lnSpc>
                <a:spcPct val="150000"/>
              </a:lnSpc>
            </a:pPr>
            <a:r>
              <a:rPr lang="el-GR" sz="2000" b="1" dirty="0">
                <a:solidFill>
                  <a:srgbClr val="C00000"/>
                </a:solidFill>
                <a:latin typeface="Comic Sans MS" pitchFamily="66" charset="0"/>
              </a:rPr>
              <a:t> Πλατεία Γαρδένιας       </a:t>
            </a:r>
            <a:r>
              <a:rPr lang="en-US" sz="2000" b="1" dirty="0">
                <a:solidFill>
                  <a:srgbClr val="C00000"/>
                </a:solidFill>
                <a:latin typeface="Comic Sans MS" pitchFamily="66" charset="0"/>
              </a:rPr>
              <a:t>          </a:t>
            </a:r>
            <a:r>
              <a:rPr lang="el-GR" sz="2000" b="1" dirty="0">
                <a:solidFill>
                  <a:srgbClr val="002060"/>
                </a:solidFill>
                <a:latin typeface="Comic Sans MS" pitchFamily="66" charset="0"/>
              </a:rPr>
              <a:t>Τηλ επικοινωνίας</a:t>
            </a:r>
            <a:r>
              <a:rPr lang="en-US" sz="2000" b="1" dirty="0">
                <a:solidFill>
                  <a:srgbClr val="002060"/>
                </a:solidFill>
                <a:latin typeface="Comic Sans MS" pitchFamily="66" charset="0"/>
              </a:rPr>
              <a:t>: </a:t>
            </a:r>
            <a:r>
              <a:rPr lang="el-GR" sz="2000" b="1" dirty="0">
                <a:solidFill>
                  <a:srgbClr val="C00000"/>
                </a:solidFill>
                <a:latin typeface="Comic Sans MS" pitchFamily="66" charset="0"/>
              </a:rPr>
              <a:t>210-7752122</a:t>
            </a:r>
          </a:p>
          <a:p>
            <a:pPr>
              <a:lnSpc>
                <a:spcPct val="150000"/>
              </a:lnSpc>
            </a:pPr>
            <a:r>
              <a:rPr lang="en-US" sz="2000" b="1" dirty="0">
                <a:solidFill>
                  <a:srgbClr val="C00000"/>
                </a:solidFill>
                <a:latin typeface="Comic Sans MS" pitchFamily="66" charset="0"/>
              </a:rPr>
              <a:t> </a:t>
            </a:r>
            <a:r>
              <a:rPr lang="el-GR" sz="2000" b="1" dirty="0">
                <a:solidFill>
                  <a:srgbClr val="C00000"/>
                </a:solidFill>
                <a:latin typeface="Comic Sans MS" pitchFamily="66" charset="0"/>
              </a:rPr>
              <a:t>                    </a:t>
            </a:r>
            <a:r>
              <a:rPr lang="en-US" sz="2000" b="1" dirty="0">
                <a:solidFill>
                  <a:srgbClr val="C00000"/>
                </a:solidFill>
                <a:latin typeface="Comic Sans MS" pitchFamily="66" charset="0"/>
              </a:rPr>
              <a:t>                                     </a:t>
            </a:r>
            <a:r>
              <a:rPr lang="el-GR" sz="2000" b="1" dirty="0">
                <a:solidFill>
                  <a:srgbClr val="C00000"/>
                </a:solidFill>
                <a:latin typeface="Comic Sans MS" pitchFamily="66" charset="0"/>
              </a:rPr>
              <a:t> 6974113779</a:t>
            </a:r>
          </a:p>
          <a:p>
            <a:pPr>
              <a:lnSpc>
                <a:spcPct val="150000"/>
              </a:lnSpc>
            </a:pPr>
            <a:endParaRPr lang="en-US" sz="2000" b="1" u="sng" dirty="0">
              <a:solidFill>
                <a:srgbClr val="002060"/>
              </a:solidFill>
              <a:latin typeface="Comic Sans MS" pitchFamily="66" charset="0"/>
              <a:ea typeface="Calibri" pitchFamily="34" charset="0"/>
              <a:cs typeface="Times New Roman" pitchFamily="18" charset="0"/>
            </a:endParaRPr>
          </a:p>
          <a:p>
            <a:pPr lvl="0" algn="just" eaLnBrk="0" fontAlgn="base" hangingPunct="0">
              <a:spcBef>
                <a:spcPct val="0"/>
              </a:spcBef>
              <a:spcAft>
                <a:spcPct val="0"/>
              </a:spcAft>
            </a:pPr>
            <a:r>
              <a:rPr lang="el-GR" sz="2000" b="1" i="1" dirty="0">
                <a:solidFill>
                  <a:srgbClr val="002060"/>
                </a:solidFill>
                <a:latin typeface="Comic Sans MS" pitchFamily="66" charset="0"/>
                <a:ea typeface="Calibri" pitchFamily="34" charset="0"/>
                <a:cs typeface="Times New Roman" pitchFamily="18" charset="0"/>
              </a:rPr>
              <a:t>                 </a:t>
            </a:r>
            <a:endParaRPr lang="en-US" sz="2000" b="1" dirty="0">
              <a:latin typeface="Arial" pitchFamily="34" charset="0"/>
              <a:cs typeface="Arial" pitchFamily="34" charset="0"/>
            </a:endParaRPr>
          </a:p>
          <a:p>
            <a:endParaRPr lang="el-GR" dirty="0"/>
          </a:p>
        </p:txBody>
      </p:sp>
      <p:pic>
        <p:nvPicPr>
          <p:cNvPr id="3" name="Picture 2"/>
          <p:cNvPicPr>
            <a:picLocks noChangeAspect="1" noChangeArrowheads="1"/>
          </p:cNvPicPr>
          <p:nvPr/>
        </p:nvPicPr>
        <p:blipFill>
          <a:blip r:embed="rId3"/>
          <a:srcRect/>
          <a:stretch>
            <a:fillRect/>
          </a:stretch>
        </p:blipFill>
        <p:spPr bwMode="auto">
          <a:xfrm>
            <a:off x="4929190" y="1071546"/>
            <a:ext cx="3920819" cy="2357454"/>
          </a:xfrm>
          <a:prstGeom prst="rect">
            <a:avLst/>
          </a:prstGeom>
          <a:noFill/>
          <a:ln w="9525">
            <a:noFill/>
            <a:miter lim="800000"/>
            <a:headEnd/>
            <a:tailEnd/>
          </a:ln>
          <a:effectLst/>
        </p:spPr>
      </p:pic>
      <p:sp>
        <p:nvSpPr>
          <p:cNvPr id="8" name="7 - Ορθογώνιο"/>
          <p:cNvSpPr/>
          <p:nvPr/>
        </p:nvSpPr>
        <p:spPr>
          <a:xfrm>
            <a:off x="1416051" y="4119533"/>
            <a:ext cx="295274" cy="400110"/>
          </a:xfrm>
          <a:prstGeom prst="rect">
            <a:avLst/>
          </a:prstGeom>
        </p:spPr>
        <p:txBody>
          <a:bodyPr wrap="none">
            <a:spAutoFit/>
          </a:bodyPr>
          <a:lstStyle/>
          <a:p>
            <a:r>
              <a:rPr lang="el-GR" sz="2000" b="1" dirty="0">
                <a:solidFill>
                  <a:srgbClr val="C00000"/>
                </a:solidFill>
                <a:latin typeface="Comic Sans MS" pitchFamily="66" charset="0"/>
                <a:ea typeface="Calibri" pitchFamily="34" charset="0"/>
                <a:cs typeface="Times New Roman" pitchFamily="18" charset="0"/>
              </a:rPr>
              <a:t> </a:t>
            </a:r>
            <a:endParaRPr 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71472" y="214290"/>
            <a:ext cx="8215370" cy="559188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259632" y="2995996"/>
            <a:ext cx="6320242" cy="1305490"/>
          </a:xfrm>
        </p:spPr>
        <p:txBody>
          <a:bodyPr>
            <a:normAutofit fontScale="90000"/>
          </a:bodyPr>
          <a:lstStyle/>
          <a:p>
            <a:r>
              <a:rPr lang="el-GR" sz="5400" dirty="0">
                <a:solidFill>
                  <a:srgbClr val="002060"/>
                </a:solidFill>
                <a:latin typeface="Comic Sans MS" panose="030F0702030302020204" pitchFamily="66" charset="0"/>
              </a:rPr>
              <a:t> ΕΠΙΠΛΟΚΕΣ</a:t>
            </a:r>
            <a:br>
              <a:rPr lang="el-GR" sz="5400" dirty="0">
                <a:solidFill>
                  <a:srgbClr val="002060"/>
                </a:solidFill>
                <a:latin typeface="Comic Sans MS" panose="030F0702030302020204" pitchFamily="66" charset="0"/>
              </a:rPr>
            </a:br>
            <a:r>
              <a:rPr lang="el-GR" sz="5400" dirty="0">
                <a:solidFill>
                  <a:srgbClr val="002060"/>
                </a:solidFill>
                <a:latin typeface="Comic Sans MS" panose="030F0702030302020204" pitchFamily="66" charset="0"/>
              </a:rPr>
              <a:t>ΣΔ</a:t>
            </a:r>
          </a:p>
        </p:txBody>
      </p:sp>
      <p:sp>
        <p:nvSpPr>
          <p:cNvPr id="3" name="Υπότιτλος 2"/>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62532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9590" y="428604"/>
            <a:ext cx="5969636" cy="3936500"/>
          </a:xfrm>
          <a:prstGeom prst="rect">
            <a:avLst/>
          </a:prstGeom>
          <a:noFill/>
        </p:spPr>
      </p:pic>
      <p:pic>
        <p:nvPicPr>
          <p:cNvPr id="26521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64288" y="4221088"/>
            <a:ext cx="1893034" cy="2527298"/>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endParaRPr lang="el-GR"/>
          </a:p>
        </p:txBody>
      </p:sp>
      <p:sp>
        <p:nvSpPr>
          <p:cNvPr id="3" name="Υπότιτλος 2"/>
          <p:cNvSpPr>
            <a:spLocks noGrp="1"/>
          </p:cNvSpPr>
          <p:nvPr>
            <p:ph type="subTitle" idx="1"/>
          </p:nvPr>
        </p:nvSpPr>
        <p:spPr/>
        <p:txBody>
          <a:bodyPr/>
          <a:lstStyle/>
          <a:p>
            <a:endParaRPr lang="el-G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442" y="620688"/>
            <a:ext cx="7632848" cy="5354387"/>
          </a:xfrm>
          <a:prstGeom prst="rect">
            <a:avLst/>
          </a:prstGeom>
        </p:spPr>
      </p:pic>
    </p:spTree>
    <p:extLst>
      <p:ext uri="{BB962C8B-B14F-4D97-AF65-F5344CB8AC3E}">
        <p14:creationId xmlns:p14="http://schemas.microsoft.com/office/powerpoint/2010/main" val="1617253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500034" y="214290"/>
            <a:ext cx="8229600" cy="511156"/>
          </a:xfrm>
        </p:spPr>
        <p:txBody>
          <a:bodyPr>
            <a:noAutofit/>
          </a:bodyPr>
          <a:lstStyle/>
          <a:p>
            <a:r>
              <a:rPr lang="el-GR" sz="2800" dirty="0">
                <a:solidFill>
                  <a:srgbClr val="C00000"/>
                </a:solidFill>
                <a:latin typeface="Comic Sans MS" pitchFamily="66" charset="0"/>
              </a:rPr>
              <a:t>ΣΔ</a:t>
            </a:r>
            <a:r>
              <a:rPr lang="en-US" sz="2800" dirty="0">
                <a:solidFill>
                  <a:srgbClr val="C00000"/>
                </a:solidFill>
                <a:latin typeface="Comic Sans MS" pitchFamily="66" charset="0"/>
              </a:rPr>
              <a:t>: E</a:t>
            </a:r>
            <a:r>
              <a:rPr lang="el-GR" sz="2800" dirty="0">
                <a:solidFill>
                  <a:srgbClr val="C00000"/>
                </a:solidFill>
                <a:latin typeface="Comic Sans MS" pitchFamily="66" charset="0"/>
              </a:rPr>
              <a:t>ΠΙΔΗΜΙΑ ΜΕ ΣΟΒΑΡΕΣ ΕΠΙΠΛΟΚΕΣ </a:t>
            </a:r>
          </a:p>
        </p:txBody>
      </p:sp>
      <p:graphicFrame>
        <p:nvGraphicFramePr>
          <p:cNvPr id="7" name="6 - Διάγραμμα"/>
          <p:cNvGraphicFramePr/>
          <p:nvPr/>
        </p:nvGraphicFramePr>
        <p:xfrm>
          <a:off x="0" y="714356"/>
          <a:ext cx="9144000" cy="2214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500034" y="214290"/>
            <a:ext cx="8229600" cy="511156"/>
          </a:xfrm>
        </p:spPr>
        <p:txBody>
          <a:bodyPr>
            <a:noAutofit/>
          </a:bodyPr>
          <a:lstStyle/>
          <a:p>
            <a:r>
              <a:rPr lang="el-GR" sz="2800" dirty="0">
                <a:solidFill>
                  <a:srgbClr val="C00000"/>
                </a:solidFill>
                <a:latin typeface="Comic Sans MS" pitchFamily="66" charset="0"/>
              </a:rPr>
              <a:t>ΣΔ</a:t>
            </a:r>
            <a:r>
              <a:rPr lang="en-US" sz="2800" dirty="0">
                <a:solidFill>
                  <a:srgbClr val="C00000"/>
                </a:solidFill>
                <a:latin typeface="Comic Sans MS" pitchFamily="66" charset="0"/>
              </a:rPr>
              <a:t>: E</a:t>
            </a:r>
            <a:r>
              <a:rPr lang="el-GR" sz="2800" dirty="0">
                <a:solidFill>
                  <a:srgbClr val="C00000"/>
                </a:solidFill>
                <a:latin typeface="Comic Sans MS" pitchFamily="66" charset="0"/>
              </a:rPr>
              <a:t>ΠΙΔΗΜΙΑ ΜΕ ΣΟΒΑΡΕΣ ΕΠΙΠΛΟΚΕΣ </a:t>
            </a:r>
          </a:p>
        </p:txBody>
      </p:sp>
      <p:pic>
        <p:nvPicPr>
          <p:cNvPr id="5" name="Picture 2"/>
          <p:cNvPicPr>
            <a:picLocks noChangeAspect="1" noChangeArrowheads="1"/>
          </p:cNvPicPr>
          <p:nvPr/>
        </p:nvPicPr>
        <p:blipFill>
          <a:blip r:embed="rId2"/>
          <a:srcRect/>
          <a:stretch>
            <a:fillRect/>
          </a:stretch>
        </p:blipFill>
        <p:spPr bwMode="auto">
          <a:xfrm>
            <a:off x="2857488" y="2928934"/>
            <a:ext cx="3857651" cy="3315440"/>
          </a:xfrm>
          <a:prstGeom prst="rect">
            <a:avLst/>
          </a:prstGeom>
          <a:noFill/>
          <a:ln w="9525">
            <a:noFill/>
            <a:miter lim="800000"/>
            <a:headEnd/>
            <a:tailEnd/>
          </a:ln>
          <a:effectLst/>
        </p:spPr>
      </p:pic>
      <p:graphicFrame>
        <p:nvGraphicFramePr>
          <p:cNvPr id="7" name="6 - Διάγραμμα"/>
          <p:cNvGraphicFramePr/>
          <p:nvPr/>
        </p:nvGraphicFramePr>
        <p:xfrm>
          <a:off x="0" y="714356"/>
          <a:ext cx="9144000" cy="2214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500034" y="214290"/>
            <a:ext cx="8229600" cy="511156"/>
          </a:xfrm>
        </p:spPr>
        <p:txBody>
          <a:bodyPr>
            <a:noAutofit/>
          </a:bodyPr>
          <a:lstStyle/>
          <a:p>
            <a:r>
              <a:rPr lang="el-GR" sz="2800" dirty="0">
                <a:solidFill>
                  <a:srgbClr val="C00000"/>
                </a:solidFill>
                <a:latin typeface="Comic Sans MS" pitchFamily="66" charset="0"/>
              </a:rPr>
              <a:t>ΣΔ</a:t>
            </a:r>
            <a:r>
              <a:rPr lang="en-US" sz="2800" dirty="0">
                <a:solidFill>
                  <a:srgbClr val="C00000"/>
                </a:solidFill>
                <a:latin typeface="Comic Sans MS" pitchFamily="66" charset="0"/>
              </a:rPr>
              <a:t>: E</a:t>
            </a:r>
            <a:r>
              <a:rPr lang="el-GR" sz="2800" dirty="0">
                <a:solidFill>
                  <a:srgbClr val="C00000"/>
                </a:solidFill>
                <a:latin typeface="Comic Sans MS" pitchFamily="66" charset="0"/>
              </a:rPr>
              <a:t>ΠΙΔΗΜΙΑ ΜΕ ΣΟΒΑΡΕΣ ΕΠΙΠΛΟΚΕΣ </a:t>
            </a:r>
          </a:p>
        </p:txBody>
      </p:sp>
      <p:pic>
        <p:nvPicPr>
          <p:cNvPr id="5" name="Picture 2"/>
          <p:cNvPicPr>
            <a:picLocks noChangeAspect="1" noChangeArrowheads="1"/>
          </p:cNvPicPr>
          <p:nvPr/>
        </p:nvPicPr>
        <p:blipFill>
          <a:blip r:embed="rId2"/>
          <a:srcRect/>
          <a:stretch>
            <a:fillRect/>
          </a:stretch>
        </p:blipFill>
        <p:spPr bwMode="auto">
          <a:xfrm>
            <a:off x="2857488" y="2928934"/>
            <a:ext cx="3857651" cy="3315440"/>
          </a:xfrm>
          <a:prstGeom prst="rect">
            <a:avLst/>
          </a:prstGeom>
          <a:noFill/>
          <a:ln w="9525">
            <a:noFill/>
            <a:miter lim="800000"/>
            <a:headEnd/>
            <a:tailEnd/>
          </a:ln>
          <a:effectLst/>
        </p:spPr>
      </p:pic>
      <p:graphicFrame>
        <p:nvGraphicFramePr>
          <p:cNvPr id="7" name="6 - Διάγραμμα"/>
          <p:cNvGraphicFramePr/>
          <p:nvPr/>
        </p:nvGraphicFramePr>
        <p:xfrm>
          <a:off x="0" y="714356"/>
          <a:ext cx="9144000" cy="2214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11 - Έλλειψη"/>
          <p:cNvSpPr/>
          <p:nvPr/>
        </p:nvSpPr>
        <p:spPr>
          <a:xfrm>
            <a:off x="6715140" y="3143248"/>
            <a:ext cx="2428860" cy="85725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Αγγειακά εγκεφαλικά επεισόδια</a:t>
            </a:r>
          </a:p>
        </p:txBody>
      </p:sp>
      <p:sp>
        <p:nvSpPr>
          <p:cNvPr id="13" name="12 - Έλλειψη"/>
          <p:cNvSpPr/>
          <p:nvPr/>
        </p:nvSpPr>
        <p:spPr>
          <a:xfrm>
            <a:off x="6715140" y="4286256"/>
            <a:ext cx="2214546" cy="78581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Στεφανιαία νόσος</a:t>
            </a:r>
          </a:p>
        </p:txBody>
      </p:sp>
      <p:sp>
        <p:nvSpPr>
          <p:cNvPr id="14" name="13 - Έλλειψη"/>
          <p:cNvSpPr/>
          <p:nvPr/>
        </p:nvSpPr>
        <p:spPr>
          <a:xfrm>
            <a:off x="6715140" y="5500702"/>
            <a:ext cx="2286016" cy="92869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Περιφερική αγγειακή νόσος</a:t>
            </a:r>
          </a:p>
        </p:txBody>
      </p:sp>
      <p:sp>
        <p:nvSpPr>
          <p:cNvPr id="19" name="18 - Έλλειψη"/>
          <p:cNvSpPr/>
          <p:nvPr/>
        </p:nvSpPr>
        <p:spPr>
          <a:xfrm>
            <a:off x="6143636" y="4857760"/>
            <a:ext cx="1143008"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&gt;40%</a:t>
            </a:r>
          </a:p>
        </p:txBody>
      </p:sp>
      <p:sp>
        <p:nvSpPr>
          <p:cNvPr id="20" name="19 - Έλλειψη"/>
          <p:cNvSpPr/>
          <p:nvPr/>
        </p:nvSpPr>
        <p:spPr>
          <a:xfrm>
            <a:off x="6072198" y="3643314"/>
            <a:ext cx="1143008"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&gt;20%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500034" y="214290"/>
            <a:ext cx="8229600" cy="511156"/>
          </a:xfrm>
        </p:spPr>
        <p:txBody>
          <a:bodyPr>
            <a:noAutofit/>
          </a:bodyPr>
          <a:lstStyle/>
          <a:p>
            <a:r>
              <a:rPr lang="el-GR" sz="2800" dirty="0">
                <a:solidFill>
                  <a:srgbClr val="C00000"/>
                </a:solidFill>
                <a:latin typeface="Comic Sans MS" pitchFamily="66" charset="0"/>
              </a:rPr>
              <a:t>ΣΔ</a:t>
            </a:r>
            <a:r>
              <a:rPr lang="en-US" sz="2800" dirty="0">
                <a:solidFill>
                  <a:srgbClr val="C00000"/>
                </a:solidFill>
                <a:latin typeface="Comic Sans MS" pitchFamily="66" charset="0"/>
              </a:rPr>
              <a:t>: E</a:t>
            </a:r>
            <a:r>
              <a:rPr lang="el-GR" sz="2800" dirty="0">
                <a:solidFill>
                  <a:srgbClr val="C00000"/>
                </a:solidFill>
                <a:latin typeface="Comic Sans MS" pitchFamily="66" charset="0"/>
              </a:rPr>
              <a:t>ΠΙΔΗΜΙΑ ΜΕ ΣΟΒΑΡΕΣ ΕΠΙΠΛΟΚΕΣ </a:t>
            </a:r>
          </a:p>
        </p:txBody>
      </p:sp>
      <p:pic>
        <p:nvPicPr>
          <p:cNvPr id="5" name="Picture 2"/>
          <p:cNvPicPr>
            <a:picLocks noChangeAspect="1" noChangeArrowheads="1"/>
          </p:cNvPicPr>
          <p:nvPr/>
        </p:nvPicPr>
        <p:blipFill>
          <a:blip r:embed="rId2"/>
          <a:srcRect/>
          <a:stretch>
            <a:fillRect/>
          </a:stretch>
        </p:blipFill>
        <p:spPr bwMode="auto">
          <a:xfrm>
            <a:off x="2857488" y="2928934"/>
            <a:ext cx="3857651" cy="3315440"/>
          </a:xfrm>
          <a:prstGeom prst="rect">
            <a:avLst/>
          </a:prstGeom>
          <a:noFill/>
          <a:ln w="9525">
            <a:noFill/>
            <a:miter lim="800000"/>
            <a:headEnd/>
            <a:tailEnd/>
          </a:ln>
          <a:effectLst/>
        </p:spPr>
      </p:pic>
      <p:graphicFrame>
        <p:nvGraphicFramePr>
          <p:cNvPr id="7" name="6 - Διάγραμμα"/>
          <p:cNvGraphicFramePr/>
          <p:nvPr/>
        </p:nvGraphicFramePr>
        <p:xfrm>
          <a:off x="0" y="714356"/>
          <a:ext cx="9144000" cy="2214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8 - Έλλειψη"/>
          <p:cNvSpPr/>
          <p:nvPr/>
        </p:nvSpPr>
        <p:spPr>
          <a:xfrm>
            <a:off x="0" y="3071810"/>
            <a:ext cx="2786050" cy="78581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Comic Sans MS" pitchFamily="66" charset="0"/>
              </a:rPr>
              <a:t>Αμφιβληστρο-ειδοπάθεια</a:t>
            </a:r>
            <a:endParaRPr lang="en-US" sz="1600" b="1" dirty="0">
              <a:solidFill>
                <a:schemeClr val="tx1"/>
              </a:solidFill>
              <a:latin typeface="Comic Sans MS" pitchFamily="66" charset="0"/>
            </a:endParaRPr>
          </a:p>
          <a:p>
            <a:pPr algn="ctr"/>
            <a:r>
              <a:rPr lang="en-US" b="1" dirty="0">
                <a:solidFill>
                  <a:schemeClr val="tx1"/>
                </a:solidFill>
                <a:latin typeface="Comic Sans MS" pitchFamily="66" charset="0"/>
              </a:rPr>
              <a:t>(</a:t>
            </a:r>
            <a:r>
              <a:rPr lang="el-GR" b="1" dirty="0">
                <a:solidFill>
                  <a:schemeClr val="tx1"/>
                </a:solidFill>
                <a:latin typeface="Comic Sans MS" pitchFamily="66" charset="0"/>
              </a:rPr>
              <a:t>τύφλωση)  </a:t>
            </a:r>
            <a:r>
              <a:rPr lang="en-US" b="1" dirty="0">
                <a:solidFill>
                  <a:schemeClr val="tx1"/>
                </a:solidFill>
                <a:latin typeface="Comic Sans MS" pitchFamily="66" charset="0"/>
              </a:rPr>
              <a:t> </a:t>
            </a:r>
            <a:endParaRPr lang="el-GR" b="1" dirty="0">
              <a:solidFill>
                <a:schemeClr val="tx1"/>
              </a:solidFill>
              <a:latin typeface="Comic Sans MS" pitchFamily="66" charset="0"/>
            </a:endParaRPr>
          </a:p>
        </p:txBody>
      </p:sp>
      <p:sp>
        <p:nvSpPr>
          <p:cNvPr id="10" name="9 - Έλλειψη"/>
          <p:cNvSpPr/>
          <p:nvPr/>
        </p:nvSpPr>
        <p:spPr>
          <a:xfrm>
            <a:off x="0" y="4071942"/>
            <a:ext cx="2643174" cy="92869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Νεφροπάθεια</a:t>
            </a:r>
          </a:p>
          <a:p>
            <a:pPr algn="ctr"/>
            <a:r>
              <a:rPr lang="el-GR" b="1" dirty="0">
                <a:solidFill>
                  <a:schemeClr val="tx1"/>
                </a:solidFill>
                <a:latin typeface="Comic Sans MS" pitchFamily="66" charset="0"/>
              </a:rPr>
              <a:t>(νεφρική ανεπάρκεια) </a:t>
            </a:r>
          </a:p>
        </p:txBody>
      </p:sp>
      <p:sp>
        <p:nvSpPr>
          <p:cNvPr id="11" name="10 - Έλλειψη"/>
          <p:cNvSpPr/>
          <p:nvPr/>
        </p:nvSpPr>
        <p:spPr>
          <a:xfrm>
            <a:off x="214282" y="5357826"/>
            <a:ext cx="2714612" cy="50006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Νευροπάθεια </a:t>
            </a:r>
          </a:p>
        </p:txBody>
      </p:sp>
      <p:sp>
        <p:nvSpPr>
          <p:cNvPr id="12" name="11 - Έλλειψη"/>
          <p:cNvSpPr/>
          <p:nvPr/>
        </p:nvSpPr>
        <p:spPr>
          <a:xfrm>
            <a:off x="6715140" y="3143248"/>
            <a:ext cx="2428860" cy="85725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Αγγειακά εγκεφαλικά επεισόδια</a:t>
            </a:r>
          </a:p>
        </p:txBody>
      </p:sp>
      <p:sp>
        <p:nvSpPr>
          <p:cNvPr id="13" name="12 - Έλλειψη"/>
          <p:cNvSpPr/>
          <p:nvPr/>
        </p:nvSpPr>
        <p:spPr>
          <a:xfrm>
            <a:off x="6715140" y="4286256"/>
            <a:ext cx="2214546" cy="78581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Στεφανιαία νόσος</a:t>
            </a:r>
          </a:p>
        </p:txBody>
      </p:sp>
      <p:sp>
        <p:nvSpPr>
          <p:cNvPr id="14" name="13 - Έλλειψη"/>
          <p:cNvSpPr/>
          <p:nvPr/>
        </p:nvSpPr>
        <p:spPr>
          <a:xfrm>
            <a:off x="6715140" y="5500702"/>
            <a:ext cx="2286016" cy="92869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Περιφερική αγγειακή νόσος</a:t>
            </a:r>
          </a:p>
        </p:txBody>
      </p:sp>
      <p:sp>
        <p:nvSpPr>
          <p:cNvPr id="16" name="15 - Έλλειψη"/>
          <p:cNvSpPr/>
          <p:nvPr/>
        </p:nvSpPr>
        <p:spPr>
          <a:xfrm>
            <a:off x="2071670" y="4786322"/>
            <a:ext cx="1143008"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32%</a:t>
            </a:r>
          </a:p>
        </p:txBody>
      </p:sp>
      <p:sp>
        <p:nvSpPr>
          <p:cNvPr id="17" name="16 - Έλλειψη"/>
          <p:cNvSpPr/>
          <p:nvPr/>
        </p:nvSpPr>
        <p:spPr>
          <a:xfrm>
            <a:off x="2143108" y="3643314"/>
            <a:ext cx="1571636"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Comic Sans MS" pitchFamily="66" charset="0"/>
              </a:rPr>
              <a:t>14-40%</a:t>
            </a:r>
          </a:p>
        </p:txBody>
      </p:sp>
      <p:sp>
        <p:nvSpPr>
          <p:cNvPr id="19" name="18 - Έλλειψη"/>
          <p:cNvSpPr/>
          <p:nvPr/>
        </p:nvSpPr>
        <p:spPr>
          <a:xfrm>
            <a:off x="6143636" y="4857760"/>
            <a:ext cx="1143008"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&gt;40%</a:t>
            </a:r>
          </a:p>
        </p:txBody>
      </p:sp>
      <p:sp>
        <p:nvSpPr>
          <p:cNvPr id="20" name="19 - Έλλειψη"/>
          <p:cNvSpPr/>
          <p:nvPr/>
        </p:nvSpPr>
        <p:spPr>
          <a:xfrm>
            <a:off x="6072198" y="3643314"/>
            <a:ext cx="1143008"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&gt;20%</a:t>
            </a:r>
          </a:p>
        </p:txBody>
      </p:sp>
      <p:sp>
        <p:nvSpPr>
          <p:cNvPr id="21" name="20 - Έλλειψη"/>
          <p:cNvSpPr/>
          <p:nvPr/>
        </p:nvSpPr>
        <p:spPr>
          <a:xfrm>
            <a:off x="2928926" y="6000768"/>
            <a:ext cx="3857652" cy="85723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Διαβητικό πόδι - Ακρωτηριασμοί κάτω άκρων  </a:t>
            </a:r>
          </a:p>
        </p:txBody>
      </p:sp>
      <p:sp>
        <p:nvSpPr>
          <p:cNvPr id="22" name="21 - Έλλειψη"/>
          <p:cNvSpPr/>
          <p:nvPr/>
        </p:nvSpPr>
        <p:spPr>
          <a:xfrm>
            <a:off x="2071670" y="5715016"/>
            <a:ext cx="1285884"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solidFill>
                  <a:schemeClr val="tx1"/>
                </a:solidFill>
                <a:latin typeface="Comic Sans MS" pitchFamily="66" charset="0"/>
              </a:rPr>
              <a:t>20-40%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500034" y="214290"/>
            <a:ext cx="8229600" cy="511156"/>
          </a:xfrm>
        </p:spPr>
        <p:txBody>
          <a:bodyPr>
            <a:noAutofit/>
          </a:bodyPr>
          <a:lstStyle/>
          <a:p>
            <a:r>
              <a:rPr lang="el-GR" sz="2800" dirty="0">
                <a:solidFill>
                  <a:srgbClr val="C00000"/>
                </a:solidFill>
                <a:latin typeface="Comic Sans MS" pitchFamily="66" charset="0"/>
              </a:rPr>
              <a:t>ΣΔ</a:t>
            </a:r>
            <a:r>
              <a:rPr lang="en-US" sz="2800" dirty="0">
                <a:solidFill>
                  <a:srgbClr val="C00000"/>
                </a:solidFill>
                <a:latin typeface="Comic Sans MS" pitchFamily="66" charset="0"/>
              </a:rPr>
              <a:t>: E</a:t>
            </a:r>
            <a:r>
              <a:rPr lang="el-GR" sz="2800" dirty="0">
                <a:solidFill>
                  <a:srgbClr val="C00000"/>
                </a:solidFill>
                <a:latin typeface="Comic Sans MS" pitchFamily="66" charset="0"/>
              </a:rPr>
              <a:t>ΠΙΔΗΜΙΑ ΜΕ ΣΟΒΑΡΕΣ ΕΠΙΠΛΟΚΕΣ </a:t>
            </a:r>
          </a:p>
        </p:txBody>
      </p:sp>
      <p:pic>
        <p:nvPicPr>
          <p:cNvPr id="5" name="Picture 2"/>
          <p:cNvPicPr>
            <a:picLocks noChangeAspect="1" noChangeArrowheads="1"/>
          </p:cNvPicPr>
          <p:nvPr/>
        </p:nvPicPr>
        <p:blipFill>
          <a:blip r:embed="rId2"/>
          <a:srcRect/>
          <a:stretch>
            <a:fillRect/>
          </a:stretch>
        </p:blipFill>
        <p:spPr bwMode="auto">
          <a:xfrm>
            <a:off x="2857488" y="2928934"/>
            <a:ext cx="3857651" cy="3315440"/>
          </a:xfrm>
          <a:prstGeom prst="rect">
            <a:avLst/>
          </a:prstGeom>
          <a:noFill/>
          <a:ln w="9525">
            <a:noFill/>
            <a:miter lim="800000"/>
            <a:headEnd/>
            <a:tailEnd/>
          </a:ln>
          <a:effectLst/>
        </p:spPr>
      </p:pic>
      <p:graphicFrame>
        <p:nvGraphicFramePr>
          <p:cNvPr id="7" name="6 - Διάγραμμα"/>
          <p:cNvGraphicFramePr/>
          <p:nvPr/>
        </p:nvGraphicFramePr>
        <p:xfrm>
          <a:off x="0" y="714356"/>
          <a:ext cx="9144000" cy="2214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8 - Έλλειψη"/>
          <p:cNvSpPr/>
          <p:nvPr/>
        </p:nvSpPr>
        <p:spPr>
          <a:xfrm>
            <a:off x="0" y="3071810"/>
            <a:ext cx="2786050" cy="78581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Comic Sans MS" pitchFamily="66" charset="0"/>
              </a:rPr>
              <a:t>Αμφιβληστρο-ειδοπάθεια</a:t>
            </a:r>
            <a:endParaRPr lang="en-US" sz="1600" b="1" dirty="0">
              <a:solidFill>
                <a:schemeClr val="tx1"/>
              </a:solidFill>
              <a:latin typeface="Comic Sans MS" pitchFamily="66" charset="0"/>
            </a:endParaRPr>
          </a:p>
          <a:p>
            <a:pPr algn="ctr"/>
            <a:r>
              <a:rPr lang="en-US" b="1" dirty="0">
                <a:solidFill>
                  <a:schemeClr val="tx1"/>
                </a:solidFill>
                <a:latin typeface="Comic Sans MS" pitchFamily="66" charset="0"/>
              </a:rPr>
              <a:t>(</a:t>
            </a:r>
            <a:r>
              <a:rPr lang="el-GR" b="1" dirty="0">
                <a:solidFill>
                  <a:schemeClr val="tx1"/>
                </a:solidFill>
                <a:latin typeface="Comic Sans MS" pitchFamily="66" charset="0"/>
              </a:rPr>
              <a:t>τύφλωση)  </a:t>
            </a:r>
            <a:r>
              <a:rPr lang="en-US" b="1" dirty="0">
                <a:solidFill>
                  <a:schemeClr val="tx1"/>
                </a:solidFill>
                <a:latin typeface="Comic Sans MS" pitchFamily="66" charset="0"/>
              </a:rPr>
              <a:t> </a:t>
            </a:r>
            <a:endParaRPr lang="el-GR" b="1" dirty="0">
              <a:solidFill>
                <a:schemeClr val="tx1"/>
              </a:solidFill>
              <a:latin typeface="Comic Sans MS" pitchFamily="66" charset="0"/>
            </a:endParaRPr>
          </a:p>
        </p:txBody>
      </p:sp>
      <p:sp>
        <p:nvSpPr>
          <p:cNvPr id="10" name="9 - Έλλειψη"/>
          <p:cNvSpPr/>
          <p:nvPr/>
        </p:nvSpPr>
        <p:spPr>
          <a:xfrm>
            <a:off x="0" y="4071942"/>
            <a:ext cx="2643174" cy="92869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Νεφροπάθεια</a:t>
            </a:r>
          </a:p>
          <a:p>
            <a:pPr algn="ctr"/>
            <a:r>
              <a:rPr lang="el-GR" b="1" dirty="0">
                <a:solidFill>
                  <a:schemeClr val="tx1"/>
                </a:solidFill>
                <a:latin typeface="Comic Sans MS" pitchFamily="66" charset="0"/>
              </a:rPr>
              <a:t>(νεφρική ανεπάρκεια) </a:t>
            </a:r>
          </a:p>
        </p:txBody>
      </p:sp>
      <p:sp>
        <p:nvSpPr>
          <p:cNvPr id="11" name="10 - Έλλειψη"/>
          <p:cNvSpPr/>
          <p:nvPr/>
        </p:nvSpPr>
        <p:spPr>
          <a:xfrm>
            <a:off x="214282" y="5357826"/>
            <a:ext cx="2714612" cy="50006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Νευροπάθεια </a:t>
            </a:r>
          </a:p>
        </p:txBody>
      </p:sp>
      <p:sp>
        <p:nvSpPr>
          <p:cNvPr id="12" name="11 - Έλλειψη"/>
          <p:cNvSpPr/>
          <p:nvPr/>
        </p:nvSpPr>
        <p:spPr>
          <a:xfrm>
            <a:off x="6715140" y="3143248"/>
            <a:ext cx="2428860" cy="85725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Αγγειακά εγκεφαλικά επεισόδια</a:t>
            </a:r>
          </a:p>
        </p:txBody>
      </p:sp>
      <p:sp>
        <p:nvSpPr>
          <p:cNvPr id="13" name="12 - Έλλειψη"/>
          <p:cNvSpPr/>
          <p:nvPr/>
        </p:nvSpPr>
        <p:spPr>
          <a:xfrm>
            <a:off x="6715140" y="4286256"/>
            <a:ext cx="2214546" cy="78581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Στεφανιαία νόσος</a:t>
            </a:r>
          </a:p>
        </p:txBody>
      </p:sp>
      <p:sp>
        <p:nvSpPr>
          <p:cNvPr id="14" name="13 - Έλλειψη"/>
          <p:cNvSpPr/>
          <p:nvPr/>
        </p:nvSpPr>
        <p:spPr>
          <a:xfrm>
            <a:off x="6715140" y="5500702"/>
            <a:ext cx="2286016" cy="92869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Περιφερική αγγειακή νόσος</a:t>
            </a:r>
          </a:p>
        </p:txBody>
      </p:sp>
      <p:sp>
        <p:nvSpPr>
          <p:cNvPr id="16" name="15 - Έλλειψη"/>
          <p:cNvSpPr/>
          <p:nvPr/>
        </p:nvSpPr>
        <p:spPr>
          <a:xfrm>
            <a:off x="2071670" y="4786322"/>
            <a:ext cx="1143008"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32%</a:t>
            </a:r>
          </a:p>
        </p:txBody>
      </p:sp>
      <p:sp>
        <p:nvSpPr>
          <p:cNvPr id="17" name="16 - Έλλειψη"/>
          <p:cNvSpPr/>
          <p:nvPr/>
        </p:nvSpPr>
        <p:spPr>
          <a:xfrm>
            <a:off x="2143108" y="3643314"/>
            <a:ext cx="1571636"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latin typeface="Comic Sans MS" pitchFamily="66" charset="0"/>
              </a:rPr>
              <a:t>14-40%</a:t>
            </a:r>
          </a:p>
        </p:txBody>
      </p:sp>
      <p:sp>
        <p:nvSpPr>
          <p:cNvPr id="19" name="18 - Έλλειψη"/>
          <p:cNvSpPr/>
          <p:nvPr/>
        </p:nvSpPr>
        <p:spPr>
          <a:xfrm>
            <a:off x="6143636" y="4857760"/>
            <a:ext cx="1143008"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&gt;40%</a:t>
            </a:r>
          </a:p>
        </p:txBody>
      </p:sp>
      <p:sp>
        <p:nvSpPr>
          <p:cNvPr id="20" name="19 - Έλλειψη"/>
          <p:cNvSpPr/>
          <p:nvPr/>
        </p:nvSpPr>
        <p:spPr>
          <a:xfrm>
            <a:off x="6072198" y="3643314"/>
            <a:ext cx="1143008"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&gt;20%</a:t>
            </a:r>
          </a:p>
        </p:txBody>
      </p:sp>
      <p:sp>
        <p:nvSpPr>
          <p:cNvPr id="21" name="20 - Έλλειψη"/>
          <p:cNvSpPr/>
          <p:nvPr/>
        </p:nvSpPr>
        <p:spPr>
          <a:xfrm>
            <a:off x="2928926" y="6000768"/>
            <a:ext cx="3857652" cy="857232"/>
          </a:xfrm>
          <a:prstGeom prst="ellipse">
            <a:avLst/>
          </a:prstGeom>
          <a:solidFill>
            <a:schemeClr val="accent4">
              <a:lumMod val="60000"/>
              <a:lumOff val="40000"/>
            </a:schemeClr>
          </a:solid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latin typeface="Comic Sans MS" pitchFamily="66" charset="0"/>
              </a:rPr>
              <a:t>Διαβητικό πόδι - Ακρωτηριασμοί κάτω άκρων  </a:t>
            </a:r>
          </a:p>
        </p:txBody>
      </p:sp>
      <p:sp>
        <p:nvSpPr>
          <p:cNvPr id="22" name="21 - Έλλειψη"/>
          <p:cNvSpPr/>
          <p:nvPr/>
        </p:nvSpPr>
        <p:spPr>
          <a:xfrm>
            <a:off x="2071670" y="5715016"/>
            <a:ext cx="1285884"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solidFill>
                  <a:schemeClr val="tx1"/>
                </a:solidFill>
                <a:latin typeface="Comic Sans MS" pitchFamily="66" charset="0"/>
              </a:rPr>
              <a:t>20-40%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68346"/>
          </a:xfrm>
        </p:spPr>
        <p:txBody>
          <a:bodyPr>
            <a:normAutofit/>
          </a:bodyPr>
          <a:lstStyle/>
          <a:p>
            <a:r>
              <a:rPr lang="el-GR" sz="3200" i="1" dirty="0">
                <a:solidFill>
                  <a:srgbClr val="C00000"/>
                </a:solidFill>
                <a:latin typeface="Comic Sans MS" pitchFamily="66" charset="0"/>
              </a:rPr>
              <a:t>    ΘΕΜΑΤΟΛΟΓΙΑ ΠΑΡΟΥΣΙΑΣΗΣ</a:t>
            </a:r>
          </a:p>
        </p:txBody>
      </p:sp>
      <p:graphicFrame>
        <p:nvGraphicFramePr>
          <p:cNvPr id="6" name="5 - Θέση περιεχομένου"/>
          <p:cNvGraphicFramePr>
            <a:graphicFrameLocks noGrp="1"/>
          </p:cNvGraphicFramePr>
          <p:nvPr>
            <p:ph idx="1"/>
          </p:nvPr>
        </p:nvGraphicFramePr>
        <p:xfrm>
          <a:off x="500002" y="1357298"/>
          <a:ext cx="8643998"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57158" y="928670"/>
            <a:ext cx="8501122" cy="1357322"/>
          </a:xfrm>
        </p:spPr>
        <p:txBody>
          <a:bodyPr>
            <a:normAutofit/>
          </a:bodyPr>
          <a:lstStyle/>
          <a:p>
            <a:r>
              <a:rPr lang="en-US" sz="2000" b="1" dirty="0">
                <a:solidFill>
                  <a:srgbClr val="002060"/>
                </a:solidFill>
                <a:latin typeface="Comic Sans MS" pitchFamily="66" charset="0"/>
              </a:rPr>
              <a:t>WHO</a:t>
            </a:r>
            <a:r>
              <a:rPr lang="el-GR" sz="2000" b="1" dirty="0">
                <a:solidFill>
                  <a:srgbClr val="002060"/>
                </a:solidFill>
                <a:latin typeface="Comic Sans MS" pitchFamily="66" charset="0"/>
              </a:rPr>
              <a:t> </a:t>
            </a:r>
            <a:r>
              <a:rPr lang="en-US" sz="2000" dirty="0">
                <a:solidFill>
                  <a:srgbClr val="002060"/>
                </a:solidFill>
                <a:latin typeface="Comic Sans MS" pitchFamily="66" charset="0"/>
              </a:rPr>
              <a:t>:</a:t>
            </a:r>
            <a:r>
              <a:rPr lang="en-US" sz="2000" dirty="0">
                <a:latin typeface="Comic Sans MS" pitchFamily="66" charset="0"/>
              </a:rPr>
              <a:t> </a:t>
            </a:r>
            <a:r>
              <a:rPr lang="el-GR" sz="2000" dirty="0">
                <a:latin typeface="Comic Sans MS" pitchFamily="66" charset="0"/>
              </a:rPr>
              <a:t>Ορίζεται ως λοίμωξη, έλκος και/ή καταστροφή των εν τω βάθει ιστών, που σχετίζεται με </a:t>
            </a:r>
            <a:r>
              <a:rPr lang="el-GR" sz="2000" b="1" dirty="0">
                <a:solidFill>
                  <a:srgbClr val="C00000"/>
                </a:solidFill>
                <a:latin typeface="Comic Sans MS" pitchFamily="66" charset="0"/>
              </a:rPr>
              <a:t>νευρολογικές διαταραχές </a:t>
            </a:r>
            <a:r>
              <a:rPr lang="el-GR" sz="2000" dirty="0">
                <a:latin typeface="Comic Sans MS" pitchFamily="66" charset="0"/>
              </a:rPr>
              <a:t>και διαφόρου  βαθμού </a:t>
            </a:r>
            <a:r>
              <a:rPr lang="el-GR" sz="2000" b="1" dirty="0">
                <a:solidFill>
                  <a:srgbClr val="C00000"/>
                </a:solidFill>
                <a:latin typeface="Comic Sans MS" pitchFamily="66" charset="0"/>
              </a:rPr>
              <a:t>περιφερική αγγειακή νόσο στα κάτω άκρα ατόμων </a:t>
            </a:r>
            <a:r>
              <a:rPr lang="el-GR" sz="2000" dirty="0">
                <a:latin typeface="Comic Sans MS" pitchFamily="66" charset="0"/>
              </a:rPr>
              <a:t>με σακχαρώδη διαβήτη. </a:t>
            </a:r>
          </a:p>
          <a:p>
            <a:pPr>
              <a:buNone/>
            </a:pPr>
            <a:endParaRPr lang="el-GR" sz="2000" dirty="0">
              <a:latin typeface="Comic Sans MS" pitchFamily="66" charset="0"/>
            </a:endParaRPr>
          </a:p>
          <a:p>
            <a:pPr>
              <a:buNone/>
            </a:pPr>
            <a:endParaRPr lang="el-GR" sz="2000" dirty="0">
              <a:latin typeface="Comic Sans MS" pitchFamily="66" charset="0"/>
            </a:endParaRPr>
          </a:p>
          <a:p>
            <a:pPr>
              <a:buNone/>
            </a:pPr>
            <a:endParaRPr lang="el-GR" sz="2000" dirty="0">
              <a:latin typeface="Comic Sans MS" pitchFamily="66" charset="0"/>
            </a:endParaRPr>
          </a:p>
        </p:txBody>
      </p:sp>
      <p:sp>
        <p:nvSpPr>
          <p:cNvPr id="3" name="2 - Τίτλος"/>
          <p:cNvSpPr>
            <a:spLocks noGrp="1"/>
          </p:cNvSpPr>
          <p:nvPr>
            <p:ph type="title"/>
          </p:nvPr>
        </p:nvSpPr>
        <p:spPr>
          <a:xfrm>
            <a:off x="428596" y="142852"/>
            <a:ext cx="8229600" cy="714380"/>
          </a:xfrm>
        </p:spPr>
        <p:txBody>
          <a:bodyPr>
            <a:normAutofit/>
          </a:bodyPr>
          <a:lstStyle/>
          <a:p>
            <a:r>
              <a:rPr lang="el-GR" sz="2800" dirty="0">
                <a:solidFill>
                  <a:srgbClr val="C00000"/>
                </a:solidFill>
              </a:rPr>
              <a:t>  </a:t>
            </a:r>
            <a:r>
              <a:rPr lang="el-GR" sz="2800" dirty="0">
                <a:solidFill>
                  <a:srgbClr val="C00000"/>
                </a:solidFill>
                <a:latin typeface="Comic Sans MS" pitchFamily="66" charset="0"/>
              </a:rPr>
              <a:t>Διαβητικό  Πόδι</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57158" y="928670"/>
            <a:ext cx="8501122" cy="1357322"/>
          </a:xfrm>
        </p:spPr>
        <p:txBody>
          <a:bodyPr>
            <a:normAutofit/>
          </a:bodyPr>
          <a:lstStyle/>
          <a:p>
            <a:r>
              <a:rPr lang="en-US" sz="2000" b="1" dirty="0">
                <a:solidFill>
                  <a:srgbClr val="002060"/>
                </a:solidFill>
                <a:latin typeface="Comic Sans MS" pitchFamily="66" charset="0"/>
              </a:rPr>
              <a:t>WHO</a:t>
            </a:r>
            <a:r>
              <a:rPr lang="el-GR" sz="2000" b="1" dirty="0">
                <a:solidFill>
                  <a:srgbClr val="002060"/>
                </a:solidFill>
                <a:latin typeface="Comic Sans MS" pitchFamily="66" charset="0"/>
              </a:rPr>
              <a:t> </a:t>
            </a:r>
            <a:r>
              <a:rPr lang="en-US" sz="2000" dirty="0">
                <a:solidFill>
                  <a:srgbClr val="002060"/>
                </a:solidFill>
                <a:latin typeface="Comic Sans MS" pitchFamily="66" charset="0"/>
              </a:rPr>
              <a:t>:</a:t>
            </a:r>
            <a:r>
              <a:rPr lang="en-US" sz="2000" dirty="0">
                <a:latin typeface="Comic Sans MS" pitchFamily="66" charset="0"/>
              </a:rPr>
              <a:t> </a:t>
            </a:r>
            <a:r>
              <a:rPr lang="el-GR" sz="2000" dirty="0">
                <a:latin typeface="Comic Sans MS" pitchFamily="66" charset="0"/>
              </a:rPr>
              <a:t>Ορίζεται ως λοίμωξη, έλκος και/ή καταστροφή των εν τω βάθει ιστών, που σχετίζεται με </a:t>
            </a:r>
            <a:r>
              <a:rPr lang="el-GR" sz="2000" b="1" dirty="0">
                <a:solidFill>
                  <a:srgbClr val="C00000"/>
                </a:solidFill>
                <a:latin typeface="Comic Sans MS" pitchFamily="66" charset="0"/>
              </a:rPr>
              <a:t>νευρολογικές διαταραχές </a:t>
            </a:r>
            <a:r>
              <a:rPr lang="el-GR" sz="2000" dirty="0">
                <a:latin typeface="Comic Sans MS" pitchFamily="66" charset="0"/>
              </a:rPr>
              <a:t>και διαφόρου  βαθμού </a:t>
            </a:r>
            <a:r>
              <a:rPr lang="el-GR" sz="2000" b="1" dirty="0">
                <a:solidFill>
                  <a:srgbClr val="C00000"/>
                </a:solidFill>
                <a:latin typeface="Comic Sans MS" pitchFamily="66" charset="0"/>
              </a:rPr>
              <a:t>περιφερική αγγειακή νόσο στα κάτω άκρα ατόμων </a:t>
            </a:r>
            <a:r>
              <a:rPr lang="el-GR" sz="2000" dirty="0">
                <a:latin typeface="Comic Sans MS" pitchFamily="66" charset="0"/>
              </a:rPr>
              <a:t>με σακχαρώδη διαβήτη. </a:t>
            </a:r>
          </a:p>
          <a:p>
            <a:pPr>
              <a:buNone/>
            </a:pPr>
            <a:endParaRPr lang="el-GR" sz="2000" dirty="0">
              <a:latin typeface="Comic Sans MS" pitchFamily="66" charset="0"/>
            </a:endParaRPr>
          </a:p>
          <a:p>
            <a:pPr>
              <a:buNone/>
            </a:pPr>
            <a:endParaRPr lang="el-GR" sz="2000" dirty="0">
              <a:latin typeface="Comic Sans MS" pitchFamily="66" charset="0"/>
            </a:endParaRPr>
          </a:p>
          <a:p>
            <a:pPr>
              <a:buNone/>
            </a:pPr>
            <a:endParaRPr lang="el-GR" sz="2000" dirty="0">
              <a:latin typeface="Comic Sans MS" pitchFamily="66" charset="0"/>
            </a:endParaRPr>
          </a:p>
        </p:txBody>
      </p:sp>
      <p:sp>
        <p:nvSpPr>
          <p:cNvPr id="3" name="2 - Τίτλος"/>
          <p:cNvSpPr>
            <a:spLocks noGrp="1"/>
          </p:cNvSpPr>
          <p:nvPr>
            <p:ph type="title"/>
          </p:nvPr>
        </p:nvSpPr>
        <p:spPr>
          <a:xfrm>
            <a:off x="428596" y="142852"/>
            <a:ext cx="8229600" cy="714380"/>
          </a:xfrm>
        </p:spPr>
        <p:txBody>
          <a:bodyPr>
            <a:normAutofit/>
          </a:bodyPr>
          <a:lstStyle/>
          <a:p>
            <a:r>
              <a:rPr lang="el-GR" sz="2800" dirty="0">
                <a:solidFill>
                  <a:srgbClr val="C00000"/>
                </a:solidFill>
              </a:rPr>
              <a:t>  </a:t>
            </a:r>
            <a:r>
              <a:rPr lang="el-GR" sz="2800" dirty="0">
                <a:solidFill>
                  <a:srgbClr val="C00000"/>
                </a:solidFill>
                <a:latin typeface="Comic Sans MS" pitchFamily="66" charset="0"/>
              </a:rPr>
              <a:t>Διαβητικό  Πόδι</a:t>
            </a:r>
          </a:p>
        </p:txBody>
      </p:sp>
      <p:sp>
        <p:nvSpPr>
          <p:cNvPr id="4" name="1 - Θέση περιεχομένου"/>
          <p:cNvSpPr txBox="1">
            <a:spLocks/>
          </p:cNvSpPr>
          <p:nvPr/>
        </p:nvSpPr>
        <p:spPr>
          <a:xfrm>
            <a:off x="357158" y="2071678"/>
            <a:ext cx="8501122" cy="3429024"/>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 </a:t>
            </a:r>
            <a:r>
              <a:rPr kumimoji="0" lang="en-US" sz="2000" b="1" i="0" u="none" strike="noStrike" kern="1200" cap="none" spc="0" normalizeH="0" baseline="0" noProof="0" dirty="0">
                <a:ln>
                  <a:noFill/>
                </a:ln>
                <a:solidFill>
                  <a:srgbClr val="002060"/>
                </a:solidFill>
                <a:effectLst/>
                <a:uLnTx/>
                <a:uFillTx/>
                <a:latin typeface="Comic Sans MS" pitchFamily="66" charset="0"/>
                <a:ea typeface="+mn-ea"/>
                <a:cs typeface="+mn-cs"/>
              </a:rPr>
              <a:t>ADA</a:t>
            </a:r>
            <a:r>
              <a:rPr kumimoji="0" lang="el-GR" sz="2000" b="1" i="0" u="none" strike="noStrike" kern="1200" cap="none" spc="0" normalizeH="0" baseline="0" noProof="0" dirty="0">
                <a:ln>
                  <a:noFill/>
                </a:ln>
                <a:solidFill>
                  <a:srgbClr val="002060"/>
                </a:solidFill>
                <a:effectLst/>
                <a:uLnTx/>
                <a:uFillTx/>
                <a:latin typeface="Comic Sans MS" pitchFamily="66" charset="0"/>
                <a:ea typeface="+mn-ea"/>
                <a:cs typeface="+mn-cs"/>
              </a:rPr>
              <a:t> (</a:t>
            </a:r>
            <a:r>
              <a:rPr kumimoji="0" lang="en-US" sz="2000" b="1" i="0" u="none" strike="noStrike" kern="1200" cap="none" spc="0" normalizeH="0" baseline="0" noProof="0" dirty="0">
                <a:ln>
                  <a:noFill/>
                </a:ln>
                <a:solidFill>
                  <a:srgbClr val="002060"/>
                </a:solidFill>
                <a:effectLst/>
                <a:uLnTx/>
                <a:uFillTx/>
                <a:latin typeface="Comic Sans MS" pitchFamily="66" charset="0"/>
                <a:ea typeface="+mn-ea"/>
                <a:cs typeface="+mn-cs"/>
              </a:rPr>
              <a:t>American Diabetes Association):</a:t>
            </a:r>
            <a:r>
              <a:rPr kumimoji="0" lang="en-US" sz="2000" b="0" i="0" u="none" strike="noStrike" kern="1200" cap="none" spc="0" normalizeH="0" baseline="0" noProof="0" dirty="0">
                <a:ln>
                  <a:noFill/>
                </a:ln>
                <a:solidFill>
                  <a:schemeClr val="tx1"/>
                </a:solidFill>
                <a:effectLst/>
                <a:uLnTx/>
                <a:uFillTx/>
                <a:latin typeface="Comic Sans MS" pitchFamily="66" charset="0"/>
                <a:ea typeface="+mn-ea"/>
                <a:cs typeface="+mn-cs"/>
              </a:rPr>
              <a:t> </a:t>
            </a: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Αποτελεί νοσηρή οντότητα που εμφανίζεται </a:t>
            </a:r>
            <a:r>
              <a:rPr kumimoji="0" lang="el-GR" sz="2000" b="1" i="0" u="none" strike="noStrike" kern="1200" cap="none" spc="0" normalizeH="0" baseline="0" noProof="0" dirty="0">
                <a:ln>
                  <a:noFill/>
                </a:ln>
                <a:solidFill>
                  <a:srgbClr val="C00000"/>
                </a:solidFill>
                <a:effectLst/>
                <a:uLnTx/>
                <a:uFillTx/>
                <a:latin typeface="Comic Sans MS" pitchFamily="66" charset="0"/>
                <a:ea typeface="+mn-ea"/>
                <a:cs typeface="+mn-cs"/>
              </a:rPr>
              <a:t>κυρίως κάτω από τον αστράγαλο</a:t>
            </a: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 Ορίζεται ως τ</a:t>
            </a:r>
            <a:r>
              <a:rPr kumimoji="0" lang="en-US" sz="2000" b="0" i="0" u="none" strike="noStrike" kern="1200" cap="none" spc="0" normalizeH="0" baseline="0" noProof="0" dirty="0">
                <a:ln>
                  <a:noFill/>
                </a:ln>
                <a:solidFill>
                  <a:schemeClr val="tx1"/>
                </a:solidFill>
                <a:effectLst/>
                <a:uLnTx/>
                <a:uFillTx/>
                <a:latin typeface="Comic Sans MS" pitchFamily="66" charset="0"/>
                <a:ea typeface="+mn-ea"/>
                <a:cs typeface="+mn-cs"/>
              </a:rPr>
              <a:t>o </a:t>
            </a: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σύνολο κλινικών συνδρόμων όπου </a:t>
            </a:r>
            <a:r>
              <a:rPr kumimoji="0" lang="el-GR" sz="2000" b="1" i="0" u="sng" strike="noStrike" kern="1200" cap="none" spc="0" normalizeH="0" baseline="0" noProof="0" dirty="0">
                <a:ln>
                  <a:noFill/>
                </a:ln>
                <a:solidFill>
                  <a:schemeClr val="tx1"/>
                </a:solidFill>
                <a:effectLst/>
                <a:uLnTx/>
                <a:uFillTx/>
                <a:latin typeface="Comic Sans MS" pitchFamily="66" charset="0"/>
                <a:ea typeface="+mn-ea"/>
                <a:cs typeface="+mn-cs"/>
              </a:rPr>
              <a:t>η νευροπάθεια</a:t>
            </a: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 (βλάβες στα αισθητικά νεύρα εξαιτίας του διαβήτη με συνέπεια το άτομο να μην αντιλαμβάνεται τον πόνο), </a:t>
            </a:r>
            <a:r>
              <a:rPr kumimoji="0" lang="el-GR" sz="2000" b="1" i="0" u="sng" strike="noStrike" kern="1200" cap="none" spc="0" normalizeH="0" baseline="0" noProof="0" dirty="0">
                <a:ln>
                  <a:noFill/>
                </a:ln>
                <a:solidFill>
                  <a:schemeClr val="tx1"/>
                </a:solidFill>
                <a:effectLst/>
                <a:uLnTx/>
                <a:uFillTx/>
                <a:latin typeface="Comic Sans MS" pitchFamily="66" charset="0"/>
                <a:ea typeface="+mn-ea"/>
                <a:cs typeface="+mn-cs"/>
              </a:rPr>
              <a:t>η ισχαιμία </a:t>
            </a: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(ανεπαρκής κυκλοφορία  αίματος)  και </a:t>
            </a:r>
            <a:r>
              <a:rPr kumimoji="0" lang="el-GR" sz="2000" b="1" i="0" u="sng" strike="noStrike" kern="1200" cap="none" spc="0" normalizeH="0" baseline="0" noProof="0" dirty="0">
                <a:ln>
                  <a:noFill/>
                </a:ln>
                <a:solidFill>
                  <a:schemeClr val="tx1"/>
                </a:solidFill>
                <a:effectLst/>
                <a:uLnTx/>
                <a:uFillTx/>
                <a:latin typeface="Comic Sans MS" pitchFamily="66" charset="0"/>
                <a:ea typeface="+mn-ea"/>
                <a:cs typeface="+mn-cs"/>
              </a:rPr>
              <a:t>η λοίμωξη </a:t>
            </a: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έχουν ως αποτέλεσμα  καταστροφή  ιστών, σημαντική νοσηρότητα και ενδεχόμενο ακρωτηριασμό.</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57158" y="928670"/>
            <a:ext cx="8501122" cy="1357322"/>
          </a:xfrm>
        </p:spPr>
        <p:txBody>
          <a:bodyPr>
            <a:normAutofit/>
          </a:bodyPr>
          <a:lstStyle/>
          <a:p>
            <a:r>
              <a:rPr lang="en-US" sz="2000" b="1" dirty="0">
                <a:solidFill>
                  <a:srgbClr val="002060"/>
                </a:solidFill>
                <a:latin typeface="Comic Sans MS" pitchFamily="66" charset="0"/>
              </a:rPr>
              <a:t>WHO</a:t>
            </a:r>
            <a:r>
              <a:rPr lang="el-GR" sz="2000" b="1" dirty="0">
                <a:solidFill>
                  <a:srgbClr val="002060"/>
                </a:solidFill>
                <a:latin typeface="Comic Sans MS" pitchFamily="66" charset="0"/>
              </a:rPr>
              <a:t> </a:t>
            </a:r>
            <a:r>
              <a:rPr lang="en-US" sz="2000" dirty="0">
                <a:solidFill>
                  <a:srgbClr val="002060"/>
                </a:solidFill>
                <a:latin typeface="Comic Sans MS" pitchFamily="66" charset="0"/>
              </a:rPr>
              <a:t>:</a:t>
            </a:r>
            <a:r>
              <a:rPr lang="en-US" sz="2000" dirty="0">
                <a:latin typeface="Comic Sans MS" pitchFamily="66" charset="0"/>
              </a:rPr>
              <a:t> </a:t>
            </a:r>
            <a:r>
              <a:rPr lang="el-GR" sz="2000" dirty="0">
                <a:latin typeface="Comic Sans MS" pitchFamily="66" charset="0"/>
              </a:rPr>
              <a:t>Ορίζεται ως λοίμωξη, έλκος και/ή καταστροφή των εν τω βάθει ιστών, που σχετίζεται με </a:t>
            </a:r>
            <a:r>
              <a:rPr lang="el-GR" sz="2000" b="1" dirty="0">
                <a:solidFill>
                  <a:srgbClr val="C00000"/>
                </a:solidFill>
                <a:latin typeface="Comic Sans MS" pitchFamily="66" charset="0"/>
              </a:rPr>
              <a:t>νευρολογικές διαταραχές </a:t>
            </a:r>
            <a:r>
              <a:rPr lang="el-GR" sz="2000" dirty="0">
                <a:latin typeface="Comic Sans MS" pitchFamily="66" charset="0"/>
              </a:rPr>
              <a:t>και διαφόρου  βαθμού </a:t>
            </a:r>
            <a:r>
              <a:rPr lang="el-GR" sz="2000" b="1" dirty="0">
                <a:solidFill>
                  <a:srgbClr val="C00000"/>
                </a:solidFill>
                <a:latin typeface="Comic Sans MS" pitchFamily="66" charset="0"/>
              </a:rPr>
              <a:t>περιφερική αγγειακή νόσο στα κάτω άκρα ατόμων </a:t>
            </a:r>
            <a:r>
              <a:rPr lang="el-GR" sz="2000" dirty="0">
                <a:latin typeface="Comic Sans MS" pitchFamily="66" charset="0"/>
              </a:rPr>
              <a:t>με σακχαρώδη διαβήτη. </a:t>
            </a:r>
          </a:p>
          <a:p>
            <a:pPr>
              <a:buNone/>
            </a:pPr>
            <a:endParaRPr lang="el-GR" sz="2000" dirty="0">
              <a:latin typeface="Comic Sans MS" pitchFamily="66" charset="0"/>
            </a:endParaRPr>
          </a:p>
          <a:p>
            <a:pPr>
              <a:buNone/>
            </a:pPr>
            <a:endParaRPr lang="el-GR" sz="2000" dirty="0">
              <a:latin typeface="Comic Sans MS" pitchFamily="66" charset="0"/>
            </a:endParaRPr>
          </a:p>
          <a:p>
            <a:pPr>
              <a:buNone/>
            </a:pPr>
            <a:endParaRPr lang="el-GR" sz="2000" dirty="0">
              <a:latin typeface="Comic Sans MS" pitchFamily="66" charset="0"/>
            </a:endParaRPr>
          </a:p>
        </p:txBody>
      </p:sp>
      <p:sp>
        <p:nvSpPr>
          <p:cNvPr id="3" name="2 - Τίτλος"/>
          <p:cNvSpPr>
            <a:spLocks noGrp="1"/>
          </p:cNvSpPr>
          <p:nvPr>
            <p:ph type="title"/>
          </p:nvPr>
        </p:nvSpPr>
        <p:spPr>
          <a:xfrm>
            <a:off x="428596" y="142852"/>
            <a:ext cx="8229600" cy="714380"/>
          </a:xfrm>
        </p:spPr>
        <p:txBody>
          <a:bodyPr>
            <a:normAutofit/>
          </a:bodyPr>
          <a:lstStyle/>
          <a:p>
            <a:r>
              <a:rPr lang="el-GR" sz="2800" dirty="0">
                <a:solidFill>
                  <a:srgbClr val="C00000"/>
                </a:solidFill>
              </a:rPr>
              <a:t>  </a:t>
            </a:r>
            <a:r>
              <a:rPr lang="el-GR" sz="2800" dirty="0">
                <a:solidFill>
                  <a:srgbClr val="C00000"/>
                </a:solidFill>
                <a:latin typeface="Comic Sans MS" pitchFamily="66" charset="0"/>
              </a:rPr>
              <a:t>Διαβητικό  Πόδι</a:t>
            </a:r>
          </a:p>
        </p:txBody>
      </p:sp>
      <p:sp>
        <p:nvSpPr>
          <p:cNvPr id="4" name="1 - Θέση περιεχομένου"/>
          <p:cNvSpPr txBox="1">
            <a:spLocks/>
          </p:cNvSpPr>
          <p:nvPr/>
        </p:nvSpPr>
        <p:spPr>
          <a:xfrm>
            <a:off x="357158" y="2071678"/>
            <a:ext cx="8501122" cy="3429024"/>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None/>
              <a:tabLst/>
              <a:defRPr/>
            </a:pPr>
            <a:endPar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 </a:t>
            </a:r>
            <a:r>
              <a:rPr kumimoji="0" lang="en-US" sz="2000" b="1" i="0" u="none" strike="noStrike" kern="1200" cap="none" spc="0" normalizeH="0" baseline="0" noProof="0" dirty="0">
                <a:ln>
                  <a:noFill/>
                </a:ln>
                <a:solidFill>
                  <a:srgbClr val="002060"/>
                </a:solidFill>
                <a:effectLst/>
                <a:uLnTx/>
                <a:uFillTx/>
                <a:latin typeface="Comic Sans MS" pitchFamily="66" charset="0"/>
                <a:ea typeface="+mn-ea"/>
                <a:cs typeface="+mn-cs"/>
              </a:rPr>
              <a:t>ADA</a:t>
            </a:r>
            <a:r>
              <a:rPr kumimoji="0" lang="el-GR" sz="2000" b="1" i="0" u="none" strike="noStrike" kern="1200" cap="none" spc="0" normalizeH="0" baseline="0" noProof="0" dirty="0">
                <a:ln>
                  <a:noFill/>
                </a:ln>
                <a:solidFill>
                  <a:srgbClr val="002060"/>
                </a:solidFill>
                <a:effectLst/>
                <a:uLnTx/>
                <a:uFillTx/>
                <a:latin typeface="Comic Sans MS" pitchFamily="66" charset="0"/>
                <a:ea typeface="+mn-ea"/>
                <a:cs typeface="+mn-cs"/>
              </a:rPr>
              <a:t> (</a:t>
            </a:r>
            <a:r>
              <a:rPr kumimoji="0" lang="en-US" sz="2000" b="1" i="0" u="none" strike="noStrike" kern="1200" cap="none" spc="0" normalizeH="0" baseline="0" noProof="0" dirty="0">
                <a:ln>
                  <a:noFill/>
                </a:ln>
                <a:solidFill>
                  <a:srgbClr val="002060"/>
                </a:solidFill>
                <a:effectLst/>
                <a:uLnTx/>
                <a:uFillTx/>
                <a:latin typeface="Comic Sans MS" pitchFamily="66" charset="0"/>
                <a:ea typeface="+mn-ea"/>
                <a:cs typeface="+mn-cs"/>
              </a:rPr>
              <a:t>American Diabetes Association):</a:t>
            </a:r>
            <a:r>
              <a:rPr kumimoji="0" lang="en-US" sz="2000" b="0" i="0" u="none" strike="noStrike" kern="1200" cap="none" spc="0" normalizeH="0" baseline="0" noProof="0" dirty="0">
                <a:ln>
                  <a:noFill/>
                </a:ln>
                <a:solidFill>
                  <a:schemeClr val="tx1"/>
                </a:solidFill>
                <a:effectLst/>
                <a:uLnTx/>
                <a:uFillTx/>
                <a:latin typeface="Comic Sans MS" pitchFamily="66" charset="0"/>
                <a:ea typeface="+mn-ea"/>
                <a:cs typeface="+mn-cs"/>
              </a:rPr>
              <a:t> </a:t>
            </a: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Αποτελεί νοσηρή οντότητα που εμφανίζεται </a:t>
            </a:r>
            <a:r>
              <a:rPr kumimoji="0" lang="el-GR" sz="2000" b="1" i="0" u="none" strike="noStrike" kern="1200" cap="none" spc="0" normalizeH="0" baseline="0" noProof="0" dirty="0">
                <a:ln>
                  <a:noFill/>
                </a:ln>
                <a:solidFill>
                  <a:srgbClr val="C00000"/>
                </a:solidFill>
                <a:effectLst/>
                <a:uLnTx/>
                <a:uFillTx/>
                <a:latin typeface="Comic Sans MS" pitchFamily="66" charset="0"/>
                <a:ea typeface="+mn-ea"/>
                <a:cs typeface="+mn-cs"/>
              </a:rPr>
              <a:t>κυρίως κάτω από τον αστράγαλο</a:t>
            </a: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 Ορίζεται ως τ</a:t>
            </a:r>
            <a:r>
              <a:rPr kumimoji="0" lang="en-US" sz="2000" b="0" i="0" u="none" strike="noStrike" kern="1200" cap="none" spc="0" normalizeH="0" baseline="0" noProof="0" dirty="0">
                <a:ln>
                  <a:noFill/>
                </a:ln>
                <a:solidFill>
                  <a:schemeClr val="tx1"/>
                </a:solidFill>
                <a:effectLst/>
                <a:uLnTx/>
                <a:uFillTx/>
                <a:latin typeface="Comic Sans MS" pitchFamily="66" charset="0"/>
                <a:ea typeface="+mn-ea"/>
                <a:cs typeface="+mn-cs"/>
              </a:rPr>
              <a:t>o </a:t>
            </a: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σύνολο κλινικών συνδρόμων όπου </a:t>
            </a:r>
            <a:r>
              <a:rPr kumimoji="0" lang="el-GR" sz="2000" b="1" i="0" u="sng" strike="noStrike" kern="1200" cap="none" spc="0" normalizeH="0" baseline="0" noProof="0" dirty="0">
                <a:ln>
                  <a:noFill/>
                </a:ln>
                <a:solidFill>
                  <a:schemeClr val="tx1"/>
                </a:solidFill>
                <a:effectLst/>
                <a:uLnTx/>
                <a:uFillTx/>
                <a:latin typeface="Comic Sans MS" pitchFamily="66" charset="0"/>
                <a:ea typeface="+mn-ea"/>
                <a:cs typeface="+mn-cs"/>
              </a:rPr>
              <a:t>η νευροπάθεια</a:t>
            </a: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 (βλάβες στα αισθητικά νεύρα εξαιτίας του διαβήτη με συνέπεια το άτομο να μην αντιλαμβάνεται τον πόνο), </a:t>
            </a:r>
            <a:r>
              <a:rPr kumimoji="0" lang="el-GR" sz="2000" b="1" i="0" u="sng" strike="noStrike" kern="1200" cap="none" spc="0" normalizeH="0" baseline="0" noProof="0" dirty="0">
                <a:ln>
                  <a:noFill/>
                </a:ln>
                <a:solidFill>
                  <a:schemeClr val="tx1"/>
                </a:solidFill>
                <a:effectLst/>
                <a:uLnTx/>
                <a:uFillTx/>
                <a:latin typeface="Comic Sans MS" pitchFamily="66" charset="0"/>
                <a:ea typeface="+mn-ea"/>
                <a:cs typeface="+mn-cs"/>
              </a:rPr>
              <a:t>η ισχαιμία </a:t>
            </a: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(ανεπαρκής κυκλοφορία  αίματος)  και </a:t>
            </a:r>
            <a:r>
              <a:rPr kumimoji="0" lang="el-GR" sz="2000" b="1" i="0" u="sng" strike="noStrike" kern="1200" cap="none" spc="0" normalizeH="0" baseline="0" noProof="0" dirty="0">
                <a:ln>
                  <a:noFill/>
                </a:ln>
                <a:solidFill>
                  <a:schemeClr val="tx1"/>
                </a:solidFill>
                <a:effectLst/>
                <a:uLnTx/>
                <a:uFillTx/>
                <a:latin typeface="Comic Sans MS" pitchFamily="66" charset="0"/>
                <a:ea typeface="+mn-ea"/>
                <a:cs typeface="+mn-cs"/>
              </a:rPr>
              <a:t>η λοίμωξη </a:t>
            </a:r>
            <a:r>
              <a:rPr kumimoji="0" lang="el-GR" sz="2000" b="0" i="0" u="none" strike="noStrike" kern="1200" cap="none" spc="0" normalizeH="0" baseline="0" noProof="0" dirty="0">
                <a:ln>
                  <a:noFill/>
                </a:ln>
                <a:solidFill>
                  <a:schemeClr val="tx1"/>
                </a:solidFill>
                <a:effectLst/>
                <a:uLnTx/>
                <a:uFillTx/>
                <a:latin typeface="Comic Sans MS" pitchFamily="66" charset="0"/>
                <a:ea typeface="+mn-ea"/>
                <a:cs typeface="+mn-cs"/>
              </a:rPr>
              <a:t>έχουν ως αποτέλεσμα  καταστροφή  ιστών, σημαντική νοσηρότητα και ενδεχόμενο ακρωτηριασμό.</a:t>
            </a:r>
          </a:p>
        </p:txBody>
      </p:sp>
      <p:sp>
        <p:nvSpPr>
          <p:cNvPr id="5" name="4 - Οριζόντιος πάπυρος"/>
          <p:cNvSpPr/>
          <p:nvPr/>
        </p:nvSpPr>
        <p:spPr>
          <a:xfrm>
            <a:off x="3428992" y="4714884"/>
            <a:ext cx="5500726" cy="1857388"/>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solidFill>
                  <a:schemeClr val="tx1"/>
                </a:solidFill>
                <a:latin typeface="Comic Sans MS" pitchFamily="66" charset="0"/>
              </a:rPr>
              <a:t>Στην κλινική πράξη</a:t>
            </a:r>
            <a:r>
              <a:rPr lang="en-US" sz="2000" dirty="0">
                <a:solidFill>
                  <a:schemeClr val="tx1"/>
                </a:solidFill>
                <a:latin typeface="Comic Sans MS" pitchFamily="66" charset="0"/>
              </a:rPr>
              <a:t>: </a:t>
            </a:r>
            <a:r>
              <a:rPr lang="el-GR" sz="2000" dirty="0">
                <a:solidFill>
                  <a:schemeClr val="tx1"/>
                </a:solidFill>
                <a:latin typeface="Comic Sans MS" pitchFamily="66" charset="0"/>
              </a:rPr>
              <a:t>μπορούμε να χαρακτηρίσουμε όλες τις βλάβες των ποδιών διαβητικών ατόμων κάτω από τους αστραγάλους</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3898" y="4020253"/>
            <a:ext cx="3816424" cy="2310983"/>
          </a:xfrm>
          <a:prstGeom prst="rect">
            <a:avLst/>
          </a:prstGeom>
          <a:noFill/>
        </p:spPr>
      </p:pic>
      <p:pic>
        <p:nvPicPr>
          <p:cNvPr id="26521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78705" y="0"/>
            <a:ext cx="6189512" cy="3027268"/>
          </a:xfrm>
          <a:prstGeom prst="rect">
            <a:avLst/>
          </a:prstGeom>
          <a:noFill/>
        </p:spPr>
      </p:pic>
      <p:pic>
        <p:nvPicPr>
          <p:cNvPr id="2" name="Εικόνα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898" y="2492896"/>
            <a:ext cx="2714625" cy="1685925"/>
          </a:xfrm>
          <a:prstGeom prst="rect">
            <a:avLst/>
          </a:prstGeom>
        </p:spPr>
      </p:pic>
      <p:pic>
        <p:nvPicPr>
          <p:cNvPr id="3" name="Εικόνα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952" y="3018073"/>
            <a:ext cx="4328265" cy="2669097"/>
          </a:xfrm>
          <a:prstGeom prst="rect">
            <a:avLst/>
          </a:prstGeom>
        </p:spPr>
      </p:pic>
    </p:spTree>
    <p:extLst>
      <p:ext uri="{BB962C8B-B14F-4D97-AF65-F5344CB8AC3E}">
        <p14:creationId xmlns:p14="http://schemas.microsoft.com/office/powerpoint/2010/main" val="1687816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57158" y="928670"/>
            <a:ext cx="8229600" cy="4525963"/>
          </a:xfrm>
        </p:spPr>
        <p:txBody>
          <a:bodyPr/>
          <a:lstStyle/>
          <a:p>
            <a:pPr>
              <a:buNone/>
            </a:pPr>
            <a:r>
              <a:rPr lang="el-GR" dirty="0"/>
              <a:t> </a:t>
            </a:r>
          </a:p>
        </p:txBody>
      </p:sp>
      <p:sp>
        <p:nvSpPr>
          <p:cNvPr id="3" name="2 - Τίτλος"/>
          <p:cNvSpPr>
            <a:spLocks noGrp="1"/>
          </p:cNvSpPr>
          <p:nvPr>
            <p:ph type="title"/>
          </p:nvPr>
        </p:nvSpPr>
        <p:spPr>
          <a:xfrm>
            <a:off x="428596" y="142852"/>
            <a:ext cx="8229600" cy="500066"/>
          </a:xfrm>
        </p:spPr>
        <p:txBody>
          <a:bodyPr>
            <a:normAutofit fontScale="90000"/>
          </a:bodyPr>
          <a:lstStyle/>
          <a:p>
            <a:r>
              <a:rPr lang="el-GR" sz="2800" dirty="0">
                <a:solidFill>
                  <a:srgbClr val="C00000"/>
                </a:solidFill>
                <a:latin typeface="Comic Sans MS" pitchFamily="66" charset="0"/>
              </a:rPr>
              <a:t>Επιδημιολογία διαβητικού ποδιού </a:t>
            </a:r>
          </a:p>
        </p:txBody>
      </p:sp>
      <p:sp>
        <p:nvSpPr>
          <p:cNvPr id="6" name="5 - TextBox"/>
          <p:cNvSpPr txBox="1"/>
          <p:nvPr/>
        </p:nvSpPr>
        <p:spPr>
          <a:xfrm>
            <a:off x="285720" y="857232"/>
            <a:ext cx="5786478" cy="4524315"/>
          </a:xfrm>
          <a:prstGeom prst="rect">
            <a:avLst/>
          </a:prstGeom>
          <a:noFill/>
        </p:spPr>
        <p:txBody>
          <a:bodyPr wrap="square" rtlCol="0">
            <a:spAutoFit/>
          </a:bodyPr>
          <a:lstStyle/>
          <a:p>
            <a:pPr>
              <a:buFont typeface="Wingdings" pitchFamily="2" charset="2"/>
              <a:buChar char="Ø"/>
            </a:pPr>
            <a:r>
              <a:rPr lang="el-GR" dirty="0"/>
              <a:t>  </a:t>
            </a:r>
            <a:r>
              <a:rPr lang="el-GR" b="1" dirty="0">
                <a:latin typeface="Comic Sans MS" pitchFamily="66" charset="0"/>
              </a:rPr>
              <a:t>15% </a:t>
            </a:r>
            <a:r>
              <a:rPr lang="el-GR" dirty="0">
                <a:latin typeface="Comic Sans MS" pitchFamily="66" charset="0"/>
              </a:rPr>
              <a:t>των διαβητικών θα αναπτύξουν εξέλκωση στα πόδια στη διάρκεια της ζωής τους.</a:t>
            </a:r>
          </a:p>
          <a:p>
            <a:pPr>
              <a:buFont typeface="Wingdings" pitchFamily="2" charset="2"/>
              <a:buChar char="Ø"/>
            </a:pPr>
            <a:endParaRPr lang="el-GR" dirty="0">
              <a:latin typeface="Comic Sans MS" pitchFamily="66" charset="0"/>
            </a:endParaRPr>
          </a:p>
          <a:p>
            <a:pPr>
              <a:buFont typeface="Wingdings" pitchFamily="2" charset="2"/>
              <a:buChar char="Ø"/>
            </a:pPr>
            <a:r>
              <a:rPr lang="el-GR" b="1" dirty="0">
                <a:solidFill>
                  <a:schemeClr val="tx2">
                    <a:lumMod val="60000"/>
                    <a:lumOff val="40000"/>
                  </a:schemeClr>
                </a:solidFill>
                <a:latin typeface="Comic Sans MS" pitchFamily="66" charset="0"/>
              </a:rPr>
              <a:t> </a:t>
            </a:r>
            <a:r>
              <a:rPr lang="el-GR" dirty="0">
                <a:solidFill>
                  <a:schemeClr val="bg1">
                    <a:lumMod val="50000"/>
                  </a:schemeClr>
                </a:solidFill>
                <a:latin typeface="Comic Sans MS" pitchFamily="66" charset="0"/>
              </a:rPr>
              <a:t>20% των διαβητικών νοσηλειών σχετίζονται με τα κάτω άκρα &amp; </a:t>
            </a:r>
            <a:r>
              <a:rPr lang="el-GR" b="1" dirty="0">
                <a:solidFill>
                  <a:schemeClr val="bg1">
                    <a:lumMod val="50000"/>
                  </a:schemeClr>
                </a:solidFill>
                <a:latin typeface="Comic Sans MS" pitchFamily="66" charset="0"/>
              </a:rPr>
              <a:t>70-80%</a:t>
            </a:r>
            <a:r>
              <a:rPr lang="el-GR" dirty="0">
                <a:solidFill>
                  <a:schemeClr val="bg1">
                    <a:lumMod val="50000"/>
                  </a:schemeClr>
                </a:solidFill>
                <a:latin typeface="Comic Sans MS" pitchFamily="66" charset="0"/>
              </a:rPr>
              <a:t> των μη τραυματικών ακρωτηριασμών από οποιαδήποτε αιτία στον κόσμο συμβαίνουν στους διαβητικούς ασθενείς</a:t>
            </a:r>
            <a:r>
              <a:rPr lang="en-US" dirty="0">
                <a:solidFill>
                  <a:schemeClr val="bg1">
                    <a:lumMod val="50000"/>
                  </a:schemeClr>
                </a:solidFill>
                <a:latin typeface="Comic Sans MS" pitchFamily="66" charset="0"/>
              </a:rPr>
              <a:t> </a:t>
            </a:r>
            <a:r>
              <a:rPr lang="el-GR" dirty="0">
                <a:solidFill>
                  <a:schemeClr val="bg1">
                    <a:lumMod val="50000"/>
                  </a:schemeClr>
                </a:solidFill>
                <a:latin typeface="Comic Sans MS" pitchFamily="66" charset="0"/>
              </a:rPr>
              <a:t>( </a:t>
            </a:r>
            <a:r>
              <a:rPr lang="en-US" dirty="0">
                <a:solidFill>
                  <a:schemeClr val="bg1">
                    <a:lumMod val="50000"/>
                  </a:schemeClr>
                </a:solidFill>
                <a:latin typeface="Comic Sans MS" pitchFamily="66" charset="0"/>
              </a:rPr>
              <a:t>IDF - International Diabetes Federation) </a:t>
            </a:r>
            <a:endParaRPr lang="el-GR" dirty="0">
              <a:solidFill>
                <a:schemeClr val="bg1">
                  <a:lumMod val="50000"/>
                </a:schemeClr>
              </a:solidFill>
              <a:latin typeface="Comic Sans MS" pitchFamily="66" charset="0"/>
            </a:endParaRPr>
          </a:p>
          <a:p>
            <a:endParaRPr lang="el-GR" dirty="0">
              <a:solidFill>
                <a:schemeClr val="bg1">
                  <a:lumMod val="50000"/>
                </a:schemeClr>
              </a:solidFill>
              <a:latin typeface="Comic Sans MS" pitchFamily="66" charset="0"/>
            </a:endParaRPr>
          </a:p>
          <a:p>
            <a:pPr>
              <a:buFont typeface="Wingdings" pitchFamily="2" charset="2"/>
              <a:buChar char="Ø"/>
            </a:pPr>
            <a:endParaRPr lang="en-US" dirty="0">
              <a:solidFill>
                <a:schemeClr val="bg1">
                  <a:lumMod val="50000"/>
                </a:schemeClr>
              </a:solidFill>
              <a:latin typeface="Comic Sans MS" pitchFamily="66" charset="0"/>
            </a:endParaRPr>
          </a:p>
          <a:p>
            <a:pPr>
              <a:buFont typeface="Wingdings" pitchFamily="2" charset="2"/>
              <a:buChar char="Ø"/>
            </a:pPr>
            <a:r>
              <a:rPr lang="en-US" dirty="0">
                <a:solidFill>
                  <a:schemeClr val="bg1">
                    <a:lumMod val="50000"/>
                  </a:schemeClr>
                </a:solidFill>
                <a:latin typeface="Comic Sans MS" pitchFamily="66" charset="0"/>
              </a:rPr>
              <a:t> </a:t>
            </a:r>
            <a:r>
              <a:rPr lang="en-US" b="1" dirty="0">
                <a:solidFill>
                  <a:schemeClr val="bg1">
                    <a:lumMod val="50000"/>
                  </a:schemeClr>
                </a:solidFill>
                <a:latin typeface="Comic Sans MS" pitchFamily="66" charset="0"/>
              </a:rPr>
              <a:t>WHO (1997): </a:t>
            </a:r>
            <a:r>
              <a:rPr lang="en-US" dirty="0">
                <a:solidFill>
                  <a:schemeClr val="bg1">
                    <a:lumMod val="50000"/>
                  </a:schemeClr>
                </a:solidFill>
                <a:latin typeface="Comic Sans MS" pitchFamily="66" charset="0"/>
              </a:rPr>
              <a:t>1.000.000 </a:t>
            </a:r>
            <a:r>
              <a:rPr lang="el-GR" dirty="0">
                <a:solidFill>
                  <a:schemeClr val="bg1">
                    <a:lumMod val="50000"/>
                  </a:schemeClr>
                </a:solidFill>
                <a:latin typeface="Comic Sans MS" pitchFamily="66" charset="0"/>
              </a:rPr>
              <a:t>άτομα με διαβήτη κάθε χρόνο υφίστανται ακρωτηριασμό κάτω άκρου σε όλον </a:t>
            </a:r>
          </a:p>
          <a:p>
            <a:r>
              <a:rPr lang="el-GR" dirty="0">
                <a:solidFill>
                  <a:schemeClr val="bg1">
                    <a:lumMod val="50000"/>
                  </a:schemeClr>
                </a:solidFill>
                <a:latin typeface="Comic Sans MS" pitchFamily="66" charset="0"/>
              </a:rPr>
              <a:t>          τον κόσμο.</a:t>
            </a:r>
          </a:p>
          <a:p>
            <a:r>
              <a:rPr lang="el-GR" dirty="0">
                <a:solidFill>
                  <a:schemeClr val="bg1">
                    <a:lumMod val="50000"/>
                  </a:schemeClr>
                </a:solidFill>
              </a:rPr>
              <a:t> </a:t>
            </a:r>
          </a:p>
          <a:p>
            <a:endParaRPr lang="el-GR" dirty="0"/>
          </a:p>
          <a:p>
            <a:endParaRPr lang="el-GR" dirty="0"/>
          </a:p>
        </p:txBody>
      </p:sp>
      <p:sp>
        <p:nvSpPr>
          <p:cNvPr id="7" name="6 - TextBox"/>
          <p:cNvSpPr txBox="1"/>
          <p:nvPr/>
        </p:nvSpPr>
        <p:spPr>
          <a:xfrm>
            <a:off x="2285984" y="6072206"/>
            <a:ext cx="8572528" cy="307777"/>
          </a:xfrm>
          <a:prstGeom prst="rect">
            <a:avLst/>
          </a:prstGeom>
          <a:noFill/>
        </p:spPr>
        <p:txBody>
          <a:bodyPr wrap="square" rtlCol="0">
            <a:spAutoFit/>
          </a:bodyPr>
          <a:lstStyle/>
          <a:p>
            <a:r>
              <a:rPr lang="el-GR" sz="1400" b="1" i="1" dirty="0">
                <a:latin typeface="Comic Sans MS" pitchFamily="66" charset="0"/>
              </a:rPr>
              <a:t>Κυριάκος Καζάκος, Σακχαρώδης Διαβήτης</a:t>
            </a:r>
            <a:r>
              <a:rPr lang="en-US" sz="1400" b="1" i="1" dirty="0">
                <a:latin typeface="Comic Sans MS" pitchFamily="66" charset="0"/>
              </a:rPr>
              <a:t> - </a:t>
            </a:r>
            <a:r>
              <a:rPr lang="el-GR" sz="1400" b="1" i="1" dirty="0">
                <a:latin typeface="Comic Sans MS" pitchFamily="66" charset="0"/>
              </a:rPr>
              <a:t> Σύγχρονες Απόψεις (</a:t>
            </a:r>
            <a:r>
              <a:rPr lang="en-US" sz="1400" b="1" i="1" dirty="0">
                <a:latin typeface="Comic Sans MS" pitchFamily="66" charset="0"/>
              </a:rPr>
              <a:t> </a:t>
            </a:r>
            <a:r>
              <a:rPr lang="el-GR" sz="1400" b="1" i="1" dirty="0">
                <a:latin typeface="Comic Sans MS" pitchFamily="66" charset="0"/>
              </a:rPr>
              <a:t>κεφ .35</a:t>
            </a:r>
            <a:r>
              <a:rPr lang="en-US" sz="1400" b="1" i="1" dirty="0">
                <a:latin typeface="Comic Sans MS" pitchFamily="66" charset="0"/>
              </a:rPr>
              <a:t>  </a:t>
            </a:r>
            <a:r>
              <a:rPr lang="el-GR" sz="1400" b="1" i="1" dirty="0">
                <a:latin typeface="Comic Sans MS" pitchFamily="66" charset="0"/>
              </a:rPr>
              <a:t>)  </a:t>
            </a:r>
          </a:p>
        </p:txBody>
      </p:sp>
      <p:pic>
        <p:nvPicPr>
          <p:cNvPr id="3073" name="Picture 1"/>
          <p:cNvPicPr>
            <a:picLocks noChangeAspect="1" noChangeArrowheads="1"/>
          </p:cNvPicPr>
          <p:nvPr/>
        </p:nvPicPr>
        <p:blipFill>
          <a:blip r:embed="rId3"/>
          <a:srcRect/>
          <a:stretch>
            <a:fillRect/>
          </a:stretch>
        </p:blipFill>
        <p:spPr bwMode="auto">
          <a:xfrm>
            <a:off x="6391269" y="0"/>
            <a:ext cx="2752731" cy="2071702"/>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57158" y="928670"/>
            <a:ext cx="8229600" cy="4525963"/>
          </a:xfrm>
        </p:spPr>
        <p:txBody>
          <a:bodyPr/>
          <a:lstStyle/>
          <a:p>
            <a:pPr>
              <a:buNone/>
            </a:pPr>
            <a:r>
              <a:rPr lang="el-GR" dirty="0"/>
              <a:t> </a:t>
            </a:r>
          </a:p>
        </p:txBody>
      </p:sp>
      <p:sp>
        <p:nvSpPr>
          <p:cNvPr id="3" name="2 - Τίτλος"/>
          <p:cNvSpPr>
            <a:spLocks noGrp="1"/>
          </p:cNvSpPr>
          <p:nvPr>
            <p:ph type="title"/>
          </p:nvPr>
        </p:nvSpPr>
        <p:spPr>
          <a:xfrm>
            <a:off x="428596" y="142852"/>
            <a:ext cx="8229600" cy="500066"/>
          </a:xfrm>
        </p:spPr>
        <p:txBody>
          <a:bodyPr>
            <a:normAutofit fontScale="90000"/>
          </a:bodyPr>
          <a:lstStyle/>
          <a:p>
            <a:r>
              <a:rPr lang="el-GR" sz="2800" dirty="0">
                <a:solidFill>
                  <a:srgbClr val="C00000"/>
                </a:solidFill>
                <a:latin typeface="Comic Sans MS" pitchFamily="66" charset="0"/>
              </a:rPr>
              <a:t>Επιδημιολογία διαβητικού ποδιού </a:t>
            </a:r>
          </a:p>
        </p:txBody>
      </p:sp>
      <p:sp>
        <p:nvSpPr>
          <p:cNvPr id="6" name="5 - TextBox"/>
          <p:cNvSpPr txBox="1"/>
          <p:nvPr/>
        </p:nvSpPr>
        <p:spPr>
          <a:xfrm>
            <a:off x="285720" y="857232"/>
            <a:ext cx="5786478" cy="4524315"/>
          </a:xfrm>
          <a:prstGeom prst="rect">
            <a:avLst/>
          </a:prstGeom>
          <a:noFill/>
        </p:spPr>
        <p:txBody>
          <a:bodyPr wrap="square" rtlCol="0">
            <a:spAutoFit/>
          </a:bodyPr>
          <a:lstStyle/>
          <a:p>
            <a:pPr>
              <a:buFont typeface="Wingdings" pitchFamily="2" charset="2"/>
              <a:buChar char="Ø"/>
            </a:pPr>
            <a:r>
              <a:rPr lang="el-GR" dirty="0"/>
              <a:t>  </a:t>
            </a:r>
            <a:r>
              <a:rPr lang="el-GR" b="1" dirty="0">
                <a:latin typeface="Comic Sans MS" pitchFamily="66" charset="0"/>
              </a:rPr>
              <a:t>15% </a:t>
            </a:r>
            <a:r>
              <a:rPr lang="el-GR" dirty="0">
                <a:latin typeface="Comic Sans MS" pitchFamily="66" charset="0"/>
              </a:rPr>
              <a:t>των διαβητικών θα αναπτύξουν εξέλκωση στα πόδια στη διάρκεια της ζωής τους.</a:t>
            </a:r>
          </a:p>
          <a:p>
            <a:pPr>
              <a:buFont typeface="Wingdings" pitchFamily="2" charset="2"/>
              <a:buChar char="Ø"/>
            </a:pPr>
            <a:endParaRPr lang="el-GR" dirty="0">
              <a:latin typeface="Comic Sans MS" pitchFamily="66" charset="0"/>
            </a:endParaRPr>
          </a:p>
          <a:p>
            <a:pPr>
              <a:buFont typeface="Wingdings" pitchFamily="2" charset="2"/>
              <a:buChar char="Ø"/>
            </a:pPr>
            <a:r>
              <a:rPr lang="el-GR" dirty="0">
                <a:latin typeface="Comic Sans MS" pitchFamily="66" charset="0"/>
              </a:rPr>
              <a:t> </a:t>
            </a:r>
            <a:r>
              <a:rPr lang="el-GR" b="1" dirty="0">
                <a:latin typeface="Comic Sans MS" pitchFamily="66" charset="0"/>
              </a:rPr>
              <a:t>20% </a:t>
            </a:r>
            <a:r>
              <a:rPr lang="el-GR" dirty="0">
                <a:latin typeface="Comic Sans MS" pitchFamily="66" charset="0"/>
              </a:rPr>
              <a:t>των διαβητικών νοσηλειών σχετίζονται με τα κάτω άκρα &amp; το </a:t>
            </a:r>
            <a:r>
              <a:rPr lang="el-GR" b="1" dirty="0">
                <a:latin typeface="Comic Sans MS" pitchFamily="66" charset="0"/>
              </a:rPr>
              <a:t>70-80%</a:t>
            </a:r>
            <a:r>
              <a:rPr lang="el-GR" dirty="0">
                <a:latin typeface="Comic Sans MS" pitchFamily="66" charset="0"/>
              </a:rPr>
              <a:t> των μη τραυματικών ακρωτηριασμών από οποιαδήποτε αιτία στον κόσμο συμβαίνουν στους διαβητικούς ασθενείς</a:t>
            </a:r>
            <a:r>
              <a:rPr lang="en-US" dirty="0">
                <a:latin typeface="Comic Sans MS" pitchFamily="66" charset="0"/>
              </a:rPr>
              <a:t> </a:t>
            </a:r>
            <a:r>
              <a:rPr lang="el-GR" dirty="0">
                <a:latin typeface="Comic Sans MS" pitchFamily="66" charset="0"/>
              </a:rPr>
              <a:t>( </a:t>
            </a:r>
            <a:r>
              <a:rPr lang="en-US" dirty="0">
                <a:latin typeface="Comic Sans MS" pitchFamily="66" charset="0"/>
              </a:rPr>
              <a:t>IDF - International Diabetes Federation) </a:t>
            </a:r>
            <a:endParaRPr lang="el-GR" dirty="0">
              <a:latin typeface="Comic Sans MS" pitchFamily="66" charset="0"/>
            </a:endParaRPr>
          </a:p>
          <a:p>
            <a:endParaRPr lang="el-GR" dirty="0">
              <a:solidFill>
                <a:schemeClr val="bg1">
                  <a:lumMod val="50000"/>
                </a:schemeClr>
              </a:solidFill>
              <a:latin typeface="Comic Sans MS" pitchFamily="66" charset="0"/>
            </a:endParaRPr>
          </a:p>
          <a:p>
            <a:pPr>
              <a:buFont typeface="Wingdings" pitchFamily="2" charset="2"/>
              <a:buChar char="Ø"/>
            </a:pPr>
            <a:endParaRPr lang="en-US" dirty="0">
              <a:solidFill>
                <a:schemeClr val="bg1">
                  <a:lumMod val="50000"/>
                </a:schemeClr>
              </a:solidFill>
              <a:latin typeface="Comic Sans MS" pitchFamily="66" charset="0"/>
            </a:endParaRPr>
          </a:p>
          <a:p>
            <a:pPr>
              <a:buFont typeface="Wingdings" pitchFamily="2" charset="2"/>
              <a:buChar char="Ø"/>
            </a:pPr>
            <a:r>
              <a:rPr lang="en-US" dirty="0">
                <a:solidFill>
                  <a:schemeClr val="bg1">
                    <a:lumMod val="50000"/>
                  </a:schemeClr>
                </a:solidFill>
                <a:latin typeface="Comic Sans MS" pitchFamily="66" charset="0"/>
              </a:rPr>
              <a:t> </a:t>
            </a:r>
            <a:r>
              <a:rPr lang="en-US" b="1" dirty="0">
                <a:solidFill>
                  <a:schemeClr val="bg1">
                    <a:lumMod val="50000"/>
                  </a:schemeClr>
                </a:solidFill>
                <a:latin typeface="Comic Sans MS" pitchFamily="66" charset="0"/>
              </a:rPr>
              <a:t>WHO (1997): </a:t>
            </a:r>
            <a:r>
              <a:rPr lang="en-US" dirty="0">
                <a:solidFill>
                  <a:schemeClr val="bg1">
                    <a:lumMod val="50000"/>
                  </a:schemeClr>
                </a:solidFill>
                <a:latin typeface="Comic Sans MS" pitchFamily="66" charset="0"/>
              </a:rPr>
              <a:t>1.000.000 </a:t>
            </a:r>
            <a:r>
              <a:rPr lang="el-GR" dirty="0">
                <a:solidFill>
                  <a:schemeClr val="bg1">
                    <a:lumMod val="50000"/>
                  </a:schemeClr>
                </a:solidFill>
                <a:latin typeface="Comic Sans MS" pitchFamily="66" charset="0"/>
              </a:rPr>
              <a:t>άτομα με διαβήτη κάθε χρόνο υφίστανται ακρωτηριασμό κάτω άκρου σε όλον    </a:t>
            </a:r>
          </a:p>
          <a:p>
            <a:r>
              <a:rPr lang="el-GR" dirty="0">
                <a:solidFill>
                  <a:schemeClr val="bg1">
                    <a:lumMod val="50000"/>
                  </a:schemeClr>
                </a:solidFill>
                <a:latin typeface="Comic Sans MS" pitchFamily="66" charset="0"/>
              </a:rPr>
              <a:t>          τον κόσμο.</a:t>
            </a:r>
          </a:p>
          <a:p>
            <a:r>
              <a:rPr lang="el-GR" dirty="0">
                <a:solidFill>
                  <a:schemeClr val="bg1">
                    <a:lumMod val="50000"/>
                  </a:schemeClr>
                </a:solidFill>
              </a:rPr>
              <a:t> </a:t>
            </a:r>
          </a:p>
          <a:p>
            <a:endParaRPr lang="el-GR" dirty="0"/>
          </a:p>
          <a:p>
            <a:endParaRPr lang="el-GR" dirty="0"/>
          </a:p>
        </p:txBody>
      </p:sp>
      <p:sp>
        <p:nvSpPr>
          <p:cNvPr id="7" name="6 - TextBox"/>
          <p:cNvSpPr txBox="1"/>
          <p:nvPr/>
        </p:nvSpPr>
        <p:spPr>
          <a:xfrm>
            <a:off x="2285984" y="6072206"/>
            <a:ext cx="8572528" cy="307777"/>
          </a:xfrm>
          <a:prstGeom prst="rect">
            <a:avLst/>
          </a:prstGeom>
          <a:noFill/>
        </p:spPr>
        <p:txBody>
          <a:bodyPr wrap="square" rtlCol="0">
            <a:spAutoFit/>
          </a:bodyPr>
          <a:lstStyle/>
          <a:p>
            <a:r>
              <a:rPr lang="el-GR" sz="1400" b="1" i="1" dirty="0">
                <a:latin typeface="Comic Sans MS" pitchFamily="66" charset="0"/>
              </a:rPr>
              <a:t>Κυριάκος Καζάκος, Σακχαρώδης Διαβήτης</a:t>
            </a:r>
            <a:r>
              <a:rPr lang="en-US" sz="1400" b="1" i="1" dirty="0">
                <a:latin typeface="Comic Sans MS" pitchFamily="66" charset="0"/>
              </a:rPr>
              <a:t> - </a:t>
            </a:r>
            <a:r>
              <a:rPr lang="el-GR" sz="1400" b="1" i="1" dirty="0">
                <a:latin typeface="Comic Sans MS" pitchFamily="66" charset="0"/>
              </a:rPr>
              <a:t> Σύγχρονες Απόψεις (</a:t>
            </a:r>
            <a:r>
              <a:rPr lang="en-US" sz="1400" b="1" i="1" dirty="0">
                <a:latin typeface="Comic Sans MS" pitchFamily="66" charset="0"/>
              </a:rPr>
              <a:t> </a:t>
            </a:r>
            <a:r>
              <a:rPr lang="el-GR" sz="1400" b="1" i="1" dirty="0">
                <a:latin typeface="Comic Sans MS" pitchFamily="66" charset="0"/>
              </a:rPr>
              <a:t>κεφ .35</a:t>
            </a:r>
            <a:r>
              <a:rPr lang="en-US" sz="1400" b="1" i="1" dirty="0">
                <a:latin typeface="Comic Sans MS" pitchFamily="66" charset="0"/>
              </a:rPr>
              <a:t>  </a:t>
            </a:r>
            <a:r>
              <a:rPr lang="el-GR" sz="1400" b="1" i="1" dirty="0">
                <a:latin typeface="Comic Sans MS" pitchFamily="66" charset="0"/>
              </a:rPr>
              <a:t>)  </a:t>
            </a:r>
          </a:p>
        </p:txBody>
      </p:sp>
      <p:pic>
        <p:nvPicPr>
          <p:cNvPr id="3073" name="Picture 1"/>
          <p:cNvPicPr>
            <a:picLocks noChangeAspect="1" noChangeArrowheads="1"/>
          </p:cNvPicPr>
          <p:nvPr/>
        </p:nvPicPr>
        <p:blipFill>
          <a:blip r:embed="rId3"/>
          <a:srcRect/>
          <a:stretch>
            <a:fillRect/>
          </a:stretch>
        </p:blipFill>
        <p:spPr bwMode="auto">
          <a:xfrm>
            <a:off x="6391269" y="0"/>
            <a:ext cx="2752731" cy="2071702"/>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57158" y="928670"/>
            <a:ext cx="8229600" cy="4525963"/>
          </a:xfrm>
        </p:spPr>
        <p:txBody>
          <a:bodyPr/>
          <a:lstStyle/>
          <a:p>
            <a:pPr>
              <a:buNone/>
            </a:pPr>
            <a:r>
              <a:rPr lang="el-GR" dirty="0"/>
              <a:t> </a:t>
            </a:r>
          </a:p>
        </p:txBody>
      </p:sp>
      <p:sp>
        <p:nvSpPr>
          <p:cNvPr id="3" name="2 - Τίτλος"/>
          <p:cNvSpPr>
            <a:spLocks noGrp="1"/>
          </p:cNvSpPr>
          <p:nvPr>
            <p:ph type="title"/>
          </p:nvPr>
        </p:nvSpPr>
        <p:spPr>
          <a:xfrm>
            <a:off x="428596" y="142852"/>
            <a:ext cx="8229600" cy="500066"/>
          </a:xfrm>
        </p:spPr>
        <p:txBody>
          <a:bodyPr>
            <a:normAutofit fontScale="90000"/>
          </a:bodyPr>
          <a:lstStyle/>
          <a:p>
            <a:r>
              <a:rPr lang="el-GR" sz="2800" dirty="0">
                <a:solidFill>
                  <a:srgbClr val="C00000"/>
                </a:solidFill>
                <a:latin typeface="Comic Sans MS" pitchFamily="66" charset="0"/>
              </a:rPr>
              <a:t>Επιδημιολογία διαβητικού ποδιού </a:t>
            </a:r>
          </a:p>
        </p:txBody>
      </p:sp>
      <p:sp>
        <p:nvSpPr>
          <p:cNvPr id="6" name="5 - TextBox"/>
          <p:cNvSpPr txBox="1"/>
          <p:nvPr/>
        </p:nvSpPr>
        <p:spPr>
          <a:xfrm>
            <a:off x="357158" y="1260491"/>
            <a:ext cx="5786478" cy="4524315"/>
          </a:xfrm>
          <a:prstGeom prst="rect">
            <a:avLst/>
          </a:prstGeom>
          <a:noFill/>
        </p:spPr>
        <p:txBody>
          <a:bodyPr wrap="square" rtlCol="0">
            <a:spAutoFit/>
          </a:bodyPr>
          <a:lstStyle/>
          <a:p>
            <a:pPr>
              <a:buFont typeface="Wingdings" pitchFamily="2" charset="2"/>
              <a:buChar char="Ø"/>
            </a:pPr>
            <a:r>
              <a:rPr lang="el-GR" dirty="0"/>
              <a:t>  </a:t>
            </a:r>
            <a:r>
              <a:rPr lang="el-GR" b="1" dirty="0">
                <a:latin typeface="Comic Sans MS" pitchFamily="66" charset="0"/>
              </a:rPr>
              <a:t>15% </a:t>
            </a:r>
            <a:r>
              <a:rPr lang="el-GR" dirty="0">
                <a:latin typeface="Comic Sans MS" pitchFamily="66" charset="0"/>
              </a:rPr>
              <a:t>των διαβητικών θα αναπτύξουν εξέλκωση στα πόδια στη διάρκεια της ζωής τους.</a:t>
            </a:r>
          </a:p>
          <a:p>
            <a:pPr>
              <a:buFont typeface="Wingdings" pitchFamily="2" charset="2"/>
              <a:buChar char="Ø"/>
            </a:pPr>
            <a:endParaRPr lang="el-GR" dirty="0">
              <a:latin typeface="Comic Sans MS" pitchFamily="66" charset="0"/>
            </a:endParaRPr>
          </a:p>
          <a:p>
            <a:pPr>
              <a:buFont typeface="Wingdings" pitchFamily="2" charset="2"/>
              <a:buChar char="Ø"/>
            </a:pPr>
            <a:r>
              <a:rPr lang="el-GR" dirty="0">
                <a:latin typeface="Comic Sans MS" pitchFamily="66" charset="0"/>
              </a:rPr>
              <a:t> </a:t>
            </a:r>
            <a:r>
              <a:rPr lang="el-GR" b="1" dirty="0">
                <a:latin typeface="Comic Sans MS" pitchFamily="66" charset="0"/>
              </a:rPr>
              <a:t>20% </a:t>
            </a:r>
            <a:r>
              <a:rPr lang="el-GR" dirty="0">
                <a:latin typeface="Comic Sans MS" pitchFamily="66" charset="0"/>
              </a:rPr>
              <a:t>των διαβητικών νοσηλειών σχετίζονται με τα κάτω άκρα &amp; το </a:t>
            </a:r>
            <a:r>
              <a:rPr lang="el-GR" b="1" dirty="0">
                <a:latin typeface="Comic Sans MS" pitchFamily="66" charset="0"/>
              </a:rPr>
              <a:t>70-80%</a:t>
            </a:r>
            <a:r>
              <a:rPr lang="el-GR" dirty="0">
                <a:latin typeface="Comic Sans MS" pitchFamily="66" charset="0"/>
              </a:rPr>
              <a:t> των μη τραυματικών ακρωτηριασμών από οποιαδήποτε αιτία στον κόσμο συμβαίνουν στους διαβητικούς ασθενείς</a:t>
            </a:r>
            <a:r>
              <a:rPr lang="en-US" dirty="0">
                <a:latin typeface="Comic Sans MS" pitchFamily="66" charset="0"/>
              </a:rPr>
              <a:t> </a:t>
            </a:r>
            <a:r>
              <a:rPr lang="el-GR" dirty="0">
                <a:latin typeface="Comic Sans MS" pitchFamily="66" charset="0"/>
              </a:rPr>
              <a:t>( </a:t>
            </a:r>
            <a:r>
              <a:rPr lang="en-US" dirty="0">
                <a:latin typeface="Comic Sans MS" pitchFamily="66" charset="0"/>
              </a:rPr>
              <a:t>IDF - International Diabetes Federation) </a:t>
            </a:r>
            <a:endParaRPr lang="el-GR" dirty="0">
              <a:latin typeface="Comic Sans MS" pitchFamily="66" charset="0"/>
            </a:endParaRPr>
          </a:p>
          <a:p>
            <a:endParaRPr lang="el-GR" dirty="0">
              <a:latin typeface="Comic Sans MS" pitchFamily="66" charset="0"/>
            </a:endParaRPr>
          </a:p>
          <a:p>
            <a:endParaRPr lang="en-US" dirty="0">
              <a:latin typeface="Comic Sans MS" pitchFamily="66" charset="0"/>
            </a:endParaRPr>
          </a:p>
          <a:p>
            <a:pPr>
              <a:buFont typeface="Wingdings" pitchFamily="2" charset="2"/>
              <a:buChar char="Ø"/>
            </a:pPr>
            <a:r>
              <a:rPr lang="en-US" dirty="0">
                <a:latin typeface="Comic Sans MS" pitchFamily="66" charset="0"/>
              </a:rPr>
              <a:t> </a:t>
            </a:r>
            <a:r>
              <a:rPr lang="en-US" b="1" dirty="0">
                <a:latin typeface="Comic Sans MS" pitchFamily="66" charset="0"/>
              </a:rPr>
              <a:t>WHO (1997): </a:t>
            </a:r>
            <a:r>
              <a:rPr lang="en-US" dirty="0">
                <a:latin typeface="Comic Sans MS" pitchFamily="66" charset="0"/>
              </a:rPr>
              <a:t>1.000.000 </a:t>
            </a:r>
            <a:r>
              <a:rPr lang="el-GR" dirty="0">
                <a:latin typeface="Comic Sans MS" pitchFamily="66" charset="0"/>
              </a:rPr>
              <a:t>άτομα με διαβήτη κάθε χρόνο υφίστανται ακρωτηριασμό κάτω άκρου σε όλον </a:t>
            </a:r>
          </a:p>
          <a:p>
            <a:r>
              <a:rPr lang="el-GR" dirty="0">
                <a:latin typeface="Comic Sans MS" pitchFamily="66" charset="0"/>
              </a:rPr>
              <a:t>          τον κόσμο.</a:t>
            </a:r>
          </a:p>
          <a:p>
            <a:r>
              <a:rPr lang="el-GR" dirty="0">
                <a:solidFill>
                  <a:schemeClr val="bg1">
                    <a:lumMod val="50000"/>
                  </a:schemeClr>
                </a:solidFill>
              </a:rPr>
              <a:t> </a:t>
            </a:r>
          </a:p>
          <a:p>
            <a:endParaRPr lang="el-GR" dirty="0"/>
          </a:p>
          <a:p>
            <a:endParaRPr lang="el-GR" dirty="0"/>
          </a:p>
        </p:txBody>
      </p:sp>
      <p:sp>
        <p:nvSpPr>
          <p:cNvPr id="7" name="6 - TextBox"/>
          <p:cNvSpPr txBox="1"/>
          <p:nvPr/>
        </p:nvSpPr>
        <p:spPr>
          <a:xfrm>
            <a:off x="2285984" y="6072206"/>
            <a:ext cx="8572528" cy="307777"/>
          </a:xfrm>
          <a:prstGeom prst="rect">
            <a:avLst/>
          </a:prstGeom>
          <a:noFill/>
        </p:spPr>
        <p:txBody>
          <a:bodyPr wrap="square" rtlCol="0">
            <a:spAutoFit/>
          </a:bodyPr>
          <a:lstStyle/>
          <a:p>
            <a:r>
              <a:rPr lang="el-GR" sz="1400" b="1" i="1" dirty="0">
                <a:latin typeface="Comic Sans MS" pitchFamily="66" charset="0"/>
              </a:rPr>
              <a:t>Κυριάκος Καζάκος, Σακχαρώδης Διαβήτης</a:t>
            </a:r>
            <a:r>
              <a:rPr lang="en-US" sz="1400" b="1" i="1" dirty="0">
                <a:latin typeface="Comic Sans MS" pitchFamily="66" charset="0"/>
              </a:rPr>
              <a:t> - </a:t>
            </a:r>
            <a:r>
              <a:rPr lang="el-GR" sz="1400" b="1" i="1" dirty="0">
                <a:latin typeface="Comic Sans MS" pitchFamily="66" charset="0"/>
              </a:rPr>
              <a:t> Σύγχρονες Απόψεις (</a:t>
            </a:r>
            <a:r>
              <a:rPr lang="en-US" sz="1400" b="1" i="1" dirty="0">
                <a:latin typeface="Comic Sans MS" pitchFamily="66" charset="0"/>
              </a:rPr>
              <a:t> </a:t>
            </a:r>
            <a:r>
              <a:rPr lang="el-GR" sz="1400" b="1" i="1" dirty="0">
                <a:latin typeface="Comic Sans MS" pitchFamily="66" charset="0"/>
              </a:rPr>
              <a:t>κεφ .35</a:t>
            </a:r>
            <a:r>
              <a:rPr lang="en-US" sz="1400" b="1" i="1" dirty="0">
                <a:latin typeface="Comic Sans MS" pitchFamily="66" charset="0"/>
              </a:rPr>
              <a:t>  </a:t>
            </a:r>
            <a:r>
              <a:rPr lang="el-GR" sz="1400" b="1" i="1" dirty="0">
                <a:latin typeface="Comic Sans MS" pitchFamily="66" charset="0"/>
              </a:rPr>
              <a:t>)  </a:t>
            </a:r>
          </a:p>
        </p:txBody>
      </p:sp>
      <p:pic>
        <p:nvPicPr>
          <p:cNvPr id="3073" name="Picture 1"/>
          <p:cNvPicPr>
            <a:picLocks noChangeAspect="1" noChangeArrowheads="1"/>
          </p:cNvPicPr>
          <p:nvPr/>
        </p:nvPicPr>
        <p:blipFill>
          <a:blip r:embed="rId3"/>
          <a:srcRect/>
          <a:stretch>
            <a:fillRect/>
          </a:stretch>
        </p:blipFill>
        <p:spPr bwMode="auto">
          <a:xfrm>
            <a:off x="6391269" y="0"/>
            <a:ext cx="2752731" cy="2071702"/>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57158" y="928670"/>
            <a:ext cx="8229600" cy="4525963"/>
          </a:xfrm>
        </p:spPr>
        <p:txBody>
          <a:bodyPr/>
          <a:lstStyle/>
          <a:p>
            <a:pPr>
              <a:buNone/>
            </a:pPr>
            <a:r>
              <a:rPr lang="el-GR" dirty="0"/>
              <a:t> </a:t>
            </a:r>
          </a:p>
        </p:txBody>
      </p:sp>
      <p:sp>
        <p:nvSpPr>
          <p:cNvPr id="3" name="2 - Τίτλος"/>
          <p:cNvSpPr>
            <a:spLocks noGrp="1"/>
          </p:cNvSpPr>
          <p:nvPr>
            <p:ph type="title"/>
          </p:nvPr>
        </p:nvSpPr>
        <p:spPr>
          <a:xfrm>
            <a:off x="428596" y="142852"/>
            <a:ext cx="8229600" cy="500066"/>
          </a:xfrm>
        </p:spPr>
        <p:txBody>
          <a:bodyPr>
            <a:normAutofit fontScale="90000"/>
          </a:bodyPr>
          <a:lstStyle/>
          <a:p>
            <a:r>
              <a:rPr lang="el-GR" sz="2800" dirty="0">
                <a:solidFill>
                  <a:srgbClr val="C00000"/>
                </a:solidFill>
                <a:latin typeface="Comic Sans MS" pitchFamily="66" charset="0"/>
              </a:rPr>
              <a:t>Επιδημιολογία διαβητικού ποδιού </a:t>
            </a:r>
          </a:p>
        </p:txBody>
      </p:sp>
      <p:sp>
        <p:nvSpPr>
          <p:cNvPr id="6" name="5 - TextBox"/>
          <p:cNvSpPr txBox="1"/>
          <p:nvPr/>
        </p:nvSpPr>
        <p:spPr>
          <a:xfrm>
            <a:off x="269061" y="1381156"/>
            <a:ext cx="5786478" cy="4524315"/>
          </a:xfrm>
          <a:prstGeom prst="rect">
            <a:avLst/>
          </a:prstGeom>
          <a:noFill/>
        </p:spPr>
        <p:txBody>
          <a:bodyPr wrap="square" rtlCol="0">
            <a:spAutoFit/>
          </a:bodyPr>
          <a:lstStyle/>
          <a:p>
            <a:pPr>
              <a:buFont typeface="Wingdings" pitchFamily="2" charset="2"/>
              <a:buChar char="Ø"/>
            </a:pPr>
            <a:r>
              <a:rPr lang="el-GR" dirty="0"/>
              <a:t>  </a:t>
            </a:r>
            <a:r>
              <a:rPr lang="el-GR" b="1" dirty="0">
                <a:latin typeface="Comic Sans MS" pitchFamily="66" charset="0"/>
              </a:rPr>
              <a:t>15% </a:t>
            </a:r>
            <a:r>
              <a:rPr lang="el-GR" dirty="0">
                <a:latin typeface="Comic Sans MS" pitchFamily="66" charset="0"/>
              </a:rPr>
              <a:t>των διαβητικών θα αναπτύξουν εξέλκωση στα πόδια στη διάρκεια της ζωής τους.</a:t>
            </a:r>
          </a:p>
          <a:p>
            <a:pPr>
              <a:buFont typeface="Wingdings" pitchFamily="2" charset="2"/>
              <a:buChar char="Ø"/>
            </a:pPr>
            <a:endParaRPr lang="el-GR" dirty="0">
              <a:latin typeface="Comic Sans MS" pitchFamily="66" charset="0"/>
            </a:endParaRPr>
          </a:p>
          <a:p>
            <a:pPr>
              <a:buFont typeface="Wingdings" pitchFamily="2" charset="2"/>
              <a:buChar char="Ø"/>
            </a:pPr>
            <a:r>
              <a:rPr lang="el-GR" dirty="0">
                <a:latin typeface="Comic Sans MS" pitchFamily="66" charset="0"/>
              </a:rPr>
              <a:t> </a:t>
            </a:r>
            <a:r>
              <a:rPr lang="el-GR" b="1" dirty="0">
                <a:latin typeface="Comic Sans MS" pitchFamily="66" charset="0"/>
              </a:rPr>
              <a:t>20% </a:t>
            </a:r>
            <a:r>
              <a:rPr lang="el-GR" dirty="0">
                <a:latin typeface="Comic Sans MS" pitchFamily="66" charset="0"/>
              </a:rPr>
              <a:t>των διαβητικών νοσηλειών σχετίζονται με τα κάτω άκρα &amp; το </a:t>
            </a:r>
            <a:r>
              <a:rPr lang="el-GR" b="1" dirty="0">
                <a:latin typeface="Comic Sans MS" pitchFamily="66" charset="0"/>
              </a:rPr>
              <a:t>70-80%</a:t>
            </a:r>
            <a:r>
              <a:rPr lang="el-GR" dirty="0">
                <a:latin typeface="Comic Sans MS" pitchFamily="66" charset="0"/>
              </a:rPr>
              <a:t> των μη τραυματικών ακρωτηριασμών από οποιαδήποτε αιτία στον κόσμο συμβαίνουν στους διαβητικούς ασθενείς</a:t>
            </a:r>
            <a:r>
              <a:rPr lang="en-US" dirty="0">
                <a:latin typeface="Comic Sans MS" pitchFamily="66" charset="0"/>
              </a:rPr>
              <a:t> </a:t>
            </a:r>
            <a:r>
              <a:rPr lang="el-GR" dirty="0">
                <a:latin typeface="Comic Sans MS" pitchFamily="66" charset="0"/>
              </a:rPr>
              <a:t>( </a:t>
            </a:r>
            <a:r>
              <a:rPr lang="en-US" dirty="0">
                <a:latin typeface="Comic Sans MS" pitchFamily="66" charset="0"/>
              </a:rPr>
              <a:t>IDF - International Diabetes Federation) </a:t>
            </a:r>
            <a:endParaRPr lang="el-GR" dirty="0">
              <a:latin typeface="Comic Sans MS" pitchFamily="66" charset="0"/>
            </a:endParaRPr>
          </a:p>
          <a:p>
            <a:endParaRPr lang="el-GR" dirty="0">
              <a:latin typeface="Comic Sans MS" pitchFamily="66" charset="0"/>
            </a:endParaRPr>
          </a:p>
          <a:p>
            <a:endParaRPr lang="en-US" dirty="0">
              <a:latin typeface="Comic Sans MS" pitchFamily="66" charset="0"/>
            </a:endParaRPr>
          </a:p>
          <a:p>
            <a:pPr>
              <a:buFont typeface="Wingdings" pitchFamily="2" charset="2"/>
              <a:buChar char="Ø"/>
            </a:pPr>
            <a:r>
              <a:rPr lang="en-US" dirty="0">
                <a:latin typeface="Comic Sans MS" pitchFamily="66" charset="0"/>
              </a:rPr>
              <a:t> </a:t>
            </a:r>
            <a:r>
              <a:rPr lang="en-US" b="1" dirty="0">
                <a:latin typeface="Comic Sans MS" pitchFamily="66" charset="0"/>
              </a:rPr>
              <a:t>WHO (1997): </a:t>
            </a:r>
            <a:r>
              <a:rPr lang="en-US" dirty="0">
                <a:latin typeface="Comic Sans MS" pitchFamily="66" charset="0"/>
              </a:rPr>
              <a:t>1.000.000 </a:t>
            </a:r>
            <a:r>
              <a:rPr lang="el-GR" dirty="0">
                <a:latin typeface="Comic Sans MS" pitchFamily="66" charset="0"/>
              </a:rPr>
              <a:t>άτομα με διαβήτη κάθε χρόνο υφίστανται ακρωτηριασμό κάτω άκρου σε όλον      </a:t>
            </a:r>
          </a:p>
          <a:p>
            <a:r>
              <a:rPr lang="el-GR" dirty="0">
                <a:latin typeface="Comic Sans MS" pitchFamily="66" charset="0"/>
              </a:rPr>
              <a:t>          τον κόσμο.</a:t>
            </a:r>
          </a:p>
          <a:p>
            <a:r>
              <a:rPr lang="el-GR" dirty="0">
                <a:solidFill>
                  <a:schemeClr val="bg1">
                    <a:lumMod val="50000"/>
                  </a:schemeClr>
                </a:solidFill>
              </a:rPr>
              <a:t> </a:t>
            </a:r>
          </a:p>
          <a:p>
            <a:endParaRPr lang="el-GR" dirty="0"/>
          </a:p>
          <a:p>
            <a:endParaRPr lang="el-GR" dirty="0"/>
          </a:p>
        </p:txBody>
      </p:sp>
      <p:sp>
        <p:nvSpPr>
          <p:cNvPr id="7" name="6 - TextBox"/>
          <p:cNvSpPr txBox="1"/>
          <p:nvPr/>
        </p:nvSpPr>
        <p:spPr>
          <a:xfrm>
            <a:off x="2285984" y="6072206"/>
            <a:ext cx="8572528" cy="307777"/>
          </a:xfrm>
          <a:prstGeom prst="rect">
            <a:avLst/>
          </a:prstGeom>
          <a:noFill/>
        </p:spPr>
        <p:txBody>
          <a:bodyPr wrap="square" rtlCol="0">
            <a:spAutoFit/>
          </a:bodyPr>
          <a:lstStyle/>
          <a:p>
            <a:r>
              <a:rPr lang="el-GR" sz="1400" b="1" i="1" dirty="0">
                <a:latin typeface="Comic Sans MS" pitchFamily="66" charset="0"/>
              </a:rPr>
              <a:t>Κυριάκος Καζάκος, Σακχαρώδης Διαβήτης</a:t>
            </a:r>
            <a:r>
              <a:rPr lang="en-US" sz="1400" b="1" i="1" dirty="0">
                <a:latin typeface="Comic Sans MS" pitchFamily="66" charset="0"/>
              </a:rPr>
              <a:t> - </a:t>
            </a:r>
            <a:r>
              <a:rPr lang="el-GR" sz="1400" b="1" i="1" dirty="0">
                <a:latin typeface="Comic Sans MS" pitchFamily="66" charset="0"/>
              </a:rPr>
              <a:t> Σύγχρονες Απόψεις (</a:t>
            </a:r>
            <a:r>
              <a:rPr lang="en-US" sz="1400" b="1" i="1" dirty="0">
                <a:latin typeface="Comic Sans MS" pitchFamily="66" charset="0"/>
              </a:rPr>
              <a:t> </a:t>
            </a:r>
            <a:r>
              <a:rPr lang="el-GR" sz="1400" b="1" i="1" dirty="0">
                <a:latin typeface="Comic Sans MS" pitchFamily="66" charset="0"/>
              </a:rPr>
              <a:t>κεφ .35</a:t>
            </a:r>
            <a:r>
              <a:rPr lang="en-US" sz="1400" b="1" i="1" dirty="0">
                <a:latin typeface="Comic Sans MS" pitchFamily="66" charset="0"/>
              </a:rPr>
              <a:t>  </a:t>
            </a:r>
            <a:r>
              <a:rPr lang="el-GR" sz="1400" b="1" i="1" dirty="0">
                <a:latin typeface="Comic Sans MS" pitchFamily="66" charset="0"/>
              </a:rPr>
              <a:t>)  </a:t>
            </a:r>
          </a:p>
        </p:txBody>
      </p:sp>
      <p:pic>
        <p:nvPicPr>
          <p:cNvPr id="3073" name="Picture 1"/>
          <p:cNvPicPr>
            <a:picLocks noChangeAspect="1" noChangeArrowheads="1"/>
          </p:cNvPicPr>
          <p:nvPr/>
        </p:nvPicPr>
        <p:blipFill>
          <a:blip r:embed="rId3"/>
          <a:srcRect/>
          <a:stretch>
            <a:fillRect/>
          </a:stretch>
        </p:blipFill>
        <p:spPr bwMode="auto">
          <a:xfrm>
            <a:off x="6391269" y="0"/>
            <a:ext cx="2752731" cy="2071702"/>
          </a:xfrm>
          <a:prstGeom prst="rect">
            <a:avLst/>
          </a:prstGeom>
          <a:noFill/>
          <a:ln w="9525">
            <a:noFill/>
            <a:miter lim="800000"/>
            <a:headEnd/>
            <a:tailEnd/>
          </a:ln>
          <a:effectLst/>
        </p:spPr>
      </p:pic>
      <p:sp>
        <p:nvSpPr>
          <p:cNvPr id="8" name="7 - Διπλωμένη γωνία"/>
          <p:cNvSpPr/>
          <p:nvPr/>
        </p:nvSpPr>
        <p:spPr>
          <a:xfrm>
            <a:off x="6143636" y="2500306"/>
            <a:ext cx="3000364" cy="2928958"/>
          </a:xfrm>
          <a:prstGeom prst="foldedCorner">
            <a:avLst/>
          </a:prstGeom>
          <a:solidFill>
            <a:schemeClr val="accent5">
              <a:lumMod val="20000"/>
              <a:lumOff val="80000"/>
            </a:schemeClr>
          </a:solidFill>
          <a:ln w="920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b="1" dirty="0">
              <a:solidFill>
                <a:srgbClr val="C00000"/>
              </a:solidFill>
              <a:latin typeface="Comic Sans MS" pitchFamily="66" charset="0"/>
            </a:endParaRPr>
          </a:p>
          <a:p>
            <a:pPr algn="ctr">
              <a:lnSpc>
                <a:spcPct val="150000"/>
              </a:lnSpc>
            </a:pPr>
            <a:endParaRPr lang="en-US" sz="2000" b="1" dirty="0">
              <a:solidFill>
                <a:srgbClr val="C00000"/>
              </a:solidFill>
              <a:latin typeface="Comic Sans MS" pitchFamily="66" charset="0"/>
            </a:endParaRPr>
          </a:p>
          <a:p>
            <a:pPr>
              <a:lnSpc>
                <a:spcPct val="150000"/>
              </a:lnSpc>
            </a:pPr>
            <a:r>
              <a:rPr lang="el-GR" sz="2000" dirty="0">
                <a:solidFill>
                  <a:schemeClr val="tx1"/>
                </a:solidFill>
                <a:latin typeface="Comic Sans MS" pitchFamily="66" charset="0"/>
              </a:rPr>
              <a:t> Κάθε  20</a:t>
            </a:r>
            <a:r>
              <a:rPr lang="en-US" sz="2000" dirty="0">
                <a:solidFill>
                  <a:schemeClr val="tx1"/>
                </a:solidFill>
                <a:latin typeface="Comic Sans MS" pitchFamily="66" charset="0"/>
              </a:rPr>
              <a:t>’</a:t>
            </a:r>
            <a:r>
              <a:rPr lang="el-GR" sz="2000" dirty="0">
                <a:solidFill>
                  <a:schemeClr val="tx1"/>
                </a:solidFill>
                <a:latin typeface="Comic Sans MS" pitchFamily="66" charset="0"/>
              </a:rPr>
              <a:t>’</a:t>
            </a:r>
            <a:endParaRPr lang="en-US" sz="2000" dirty="0">
              <a:solidFill>
                <a:schemeClr val="tx1"/>
              </a:solidFill>
              <a:latin typeface="Comic Sans MS" pitchFamily="66" charset="0"/>
            </a:endParaRPr>
          </a:p>
          <a:p>
            <a:pPr>
              <a:lnSpc>
                <a:spcPct val="150000"/>
              </a:lnSpc>
            </a:pPr>
            <a:r>
              <a:rPr lang="el-GR" sz="2000" dirty="0">
                <a:solidFill>
                  <a:schemeClr val="tx1"/>
                </a:solidFill>
                <a:latin typeface="Comic Sans MS" pitchFamily="66" charset="0"/>
              </a:rPr>
              <a:t> ένα κατώτε</a:t>
            </a:r>
            <a:r>
              <a:rPr lang="en-US" sz="2000" dirty="0">
                <a:solidFill>
                  <a:schemeClr val="tx1"/>
                </a:solidFill>
                <a:latin typeface="Comic Sans MS" pitchFamily="66" charset="0"/>
              </a:rPr>
              <a:t>-</a:t>
            </a:r>
          </a:p>
          <a:p>
            <a:pPr>
              <a:lnSpc>
                <a:spcPct val="150000"/>
              </a:lnSpc>
            </a:pPr>
            <a:r>
              <a:rPr lang="el-GR" sz="2000" dirty="0">
                <a:solidFill>
                  <a:schemeClr val="tx1"/>
                </a:solidFill>
                <a:latin typeface="Comic Sans MS" pitchFamily="66" charset="0"/>
              </a:rPr>
              <a:t> ρο  άκρο</a:t>
            </a:r>
            <a:r>
              <a:rPr lang="en-US" sz="2000" dirty="0">
                <a:solidFill>
                  <a:schemeClr val="tx1"/>
                </a:solidFill>
                <a:latin typeface="Comic Sans MS" pitchFamily="66" charset="0"/>
              </a:rPr>
              <a:t> </a:t>
            </a:r>
            <a:r>
              <a:rPr lang="el-GR" sz="2000" dirty="0">
                <a:solidFill>
                  <a:schemeClr val="tx1"/>
                </a:solidFill>
                <a:latin typeface="Comic Sans MS" pitchFamily="66" charset="0"/>
              </a:rPr>
              <a:t> ακρωτηριάζε</a:t>
            </a:r>
            <a:r>
              <a:rPr lang="en-US" sz="2000" dirty="0">
                <a:solidFill>
                  <a:schemeClr val="tx1"/>
                </a:solidFill>
                <a:latin typeface="Comic Sans MS" pitchFamily="66" charset="0"/>
              </a:rPr>
              <a:t>-</a:t>
            </a:r>
            <a:r>
              <a:rPr lang="el-GR" sz="2000" dirty="0">
                <a:solidFill>
                  <a:schemeClr val="tx1"/>
                </a:solidFill>
                <a:latin typeface="Comic Sans MS" pitchFamily="66" charset="0"/>
              </a:rPr>
              <a:t> </a:t>
            </a:r>
          </a:p>
          <a:p>
            <a:pPr>
              <a:lnSpc>
                <a:spcPct val="150000"/>
              </a:lnSpc>
            </a:pPr>
            <a:r>
              <a:rPr lang="el-GR" sz="2000" dirty="0">
                <a:solidFill>
                  <a:schemeClr val="tx1"/>
                </a:solidFill>
                <a:latin typeface="Comic Sans MS" pitchFamily="66" charset="0"/>
              </a:rPr>
              <a:t> ται εξαιτίας επιπλοκών  </a:t>
            </a:r>
          </a:p>
          <a:p>
            <a:pPr>
              <a:lnSpc>
                <a:spcPct val="150000"/>
              </a:lnSpc>
            </a:pPr>
            <a:r>
              <a:rPr lang="el-GR" sz="2000" dirty="0">
                <a:solidFill>
                  <a:schemeClr val="tx1"/>
                </a:solidFill>
                <a:latin typeface="Comic Sans MS" pitchFamily="66" charset="0"/>
              </a:rPr>
              <a:t> του  διαβήτη.</a:t>
            </a:r>
            <a:endParaRPr lang="el-GR" sz="2000" b="1" dirty="0">
              <a:solidFill>
                <a:srgbClr val="C00000"/>
              </a:solidFill>
              <a:latin typeface="Comic Sans MS" pitchFamily="66" charset="0"/>
            </a:endParaRPr>
          </a:p>
          <a:p>
            <a:pPr algn="ctr">
              <a:lnSpc>
                <a:spcPct val="150000"/>
              </a:lnSpc>
            </a:pPr>
            <a:r>
              <a:rPr lang="en-US" sz="2000" dirty="0">
                <a:solidFill>
                  <a:schemeClr val="tx1"/>
                </a:solidFill>
                <a:latin typeface="Comic Sans MS" pitchFamily="66" charset="0"/>
              </a:rPr>
              <a:t>.</a:t>
            </a:r>
            <a:endParaRPr lang="el-GR" sz="2000" dirty="0">
              <a:solidFill>
                <a:schemeClr val="tx1"/>
              </a:solidFill>
              <a:latin typeface="Comic Sans MS" pitchFamily="66" charset="0"/>
            </a:endParaRPr>
          </a:p>
        </p:txBody>
      </p:sp>
      <p:pic>
        <p:nvPicPr>
          <p:cNvPr id="76802" name="Picture 2"/>
          <p:cNvPicPr>
            <a:picLocks noChangeAspect="1" noChangeArrowheads="1"/>
          </p:cNvPicPr>
          <p:nvPr/>
        </p:nvPicPr>
        <p:blipFill>
          <a:blip r:embed="rId4"/>
          <a:srcRect/>
          <a:stretch>
            <a:fillRect/>
          </a:stretch>
        </p:blipFill>
        <p:spPr bwMode="auto">
          <a:xfrm>
            <a:off x="7929586" y="2500306"/>
            <a:ext cx="1214414" cy="1143008"/>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6837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357158" y="1643050"/>
          <a:ext cx="8229600" cy="4084320"/>
        </p:xfrm>
        <a:graphic>
          <a:graphicData uri="http://schemas.openxmlformats.org/drawingml/2006/table">
            <a:tbl>
              <a:tblPr firstRow="1" bandRow="1">
                <a:tableStyleId>{00A15C55-8517-42AA-B614-E9B94910E393}</a:tableStyleId>
              </a:tblPr>
              <a:tblGrid>
                <a:gridCol w="1857388">
                  <a:extLst>
                    <a:ext uri="{9D8B030D-6E8A-4147-A177-3AD203B41FA5}">
                      <a16:colId xmlns:a16="http://schemas.microsoft.com/office/drawing/2014/main" xmlns="" val="20000"/>
                    </a:ext>
                  </a:extLst>
                </a:gridCol>
                <a:gridCol w="3629012">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370840">
                <a:tc>
                  <a:txBody>
                    <a:bodyPr/>
                    <a:lstStyle/>
                    <a:p>
                      <a:r>
                        <a:rPr lang="el-GR" sz="2000" dirty="0">
                          <a:solidFill>
                            <a:schemeClr val="tx1"/>
                          </a:solidFill>
                          <a:latin typeface="Comic Sans MS" pitchFamily="66" charset="0"/>
                        </a:rPr>
                        <a:t>ΚΑΤΗΓΟΡΙΑ</a:t>
                      </a:r>
                      <a:r>
                        <a:rPr lang="el-GR" sz="2000" baseline="0" dirty="0">
                          <a:solidFill>
                            <a:schemeClr val="tx1"/>
                          </a:solidFill>
                          <a:latin typeface="Comic Sans MS" pitchFamily="66" charset="0"/>
                        </a:rPr>
                        <a:t> </a:t>
                      </a:r>
                    </a:p>
                    <a:p>
                      <a:endParaRPr lang="el-GR" sz="2000" dirty="0">
                        <a:solidFill>
                          <a:schemeClr val="tx1"/>
                        </a:solidFill>
                        <a:latin typeface="Comic Sans MS" pitchFamily="66" charset="0"/>
                      </a:endParaRPr>
                    </a:p>
                  </a:txBody>
                  <a:tcPr/>
                </a:tc>
                <a:tc>
                  <a:txBody>
                    <a:bodyPr/>
                    <a:lstStyle/>
                    <a:p>
                      <a:r>
                        <a:rPr lang="el-GR" sz="2000" dirty="0">
                          <a:solidFill>
                            <a:schemeClr val="tx1"/>
                          </a:solidFill>
                          <a:latin typeface="Comic Sans MS" pitchFamily="66" charset="0"/>
                        </a:rPr>
                        <a:t>ΧΑΡΑΚΤΗΡΙΣΤΙΚΑ</a:t>
                      </a:r>
                      <a:r>
                        <a:rPr lang="el-GR" sz="2000" baseline="0" dirty="0">
                          <a:solidFill>
                            <a:schemeClr val="tx1"/>
                          </a:solidFill>
                          <a:latin typeface="Comic Sans MS" pitchFamily="66" charset="0"/>
                        </a:rPr>
                        <a:t> </a:t>
                      </a:r>
                      <a:endParaRPr lang="el-GR" sz="2000" dirty="0">
                        <a:solidFill>
                          <a:schemeClr val="tx1"/>
                        </a:solidFill>
                        <a:latin typeface="Comic Sans MS" pitchFamily="66" charset="0"/>
                      </a:endParaRPr>
                    </a:p>
                  </a:txBody>
                  <a:tcPr/>
                </a:tc>
                <a:tc>
                  <a:txBody>
                    <a:bodyPr/>
                    <a:lstStyle/>
                    <a:p>
                      <a:r>
                        <a:rPr lang="el-GR" sz="2000" baseline="0" dirty="0">
                          <a:solidFill>
                            <a:schemeClr val="tx1"/>
                          </a:solidFill>
                          <a:latin typeface="Comic Sans MS" pitchFamily="66" charset="0"/>
                        </a:rPr>
                        <a:t> ΣΥΧΝΟΤΗΤΑ </a:t>
                      </a:r>
                      <a:endParaRPr lang="el-GR" sz="2000" dirty="0">
                        <a:solidFill>
                          <a:schemeClr val="tx1"/>
                        </a:solidFill>
                        <a:latin typeface="Comic Sans MS" pitchFamily="66" charset="0"/>
                      </a:endParaRPr>
                    </a:p>
                  </a:txBody>
                  <a:tcPr/>
                </a:tc>
                <a:extLst>
                  <a:ext uri="{0D108BD9-81ED-4DB2-BD59-A6C34878D82A}">
                    <a16:rowId xmlns:a16="http://schemas.microsoft.com/office/drawing/2014/main" xmlns="" val="10000"/>
                  </a:ext>
                </a:extLst>
              </a:tr>
              <a:tr h="370840">
                <a:tc>
                  <a:txBody>
                    <a:bodyPr/>
                    <a:lstStyle/>
                    <a:p>
                      <a:r>
                        <a:rPr lang="el-GR" sz="1800" b="1" dirty="0">
                          <a:solidFill>
                            <a:srgbClr val="C00000"/>
                          </a:solidFill>
                          <a:latin typeface="Comic Sans MS" pitchFamily="66" charset="0"/>
                        </a:rPr>
                        <a:t>0</a:t>
                      </a:r>
                    </a:p>
                  </a:txBody>
                  <a:tcPr/>
                </a:tc>
                <a:tc>
                  <a:txBody>
                    <a:bodyPr/>
                    <a:lstStyle/>
                    <a:p>
                      <a:r>
                        <a:rPr lang="el-GR" sz="1800" b="1" dirty="0">
                          <a:solidFill>
                            <a:srgbClr val="002060"/>
                          </a:solidFill>
                          <a:latin typeface="Comic Sans MS" pitchFamily="66" charset="0"/>
                        </a:rPr>
                        <a:t>ΟΧΙ</a:t>
                      </a:r>
                      <a:r>
                        <a:rPr lang="el-GR" sz="1800" b="1" baseline="0" dirty="0">
                          <a:solidFill>
                            <a:srgbClr val="002060"/>
                          </a:solidFill>
                          <a:latin typeface="Comic Sans MS" pitchFamily="66" charset="0"/>
                        </a:rPr>
                        <a:t>  περιφερική νευροπάθεια</a:t>
                      </a:r>
                    </a:p>
                    <a:p>
                      <a:endParaRPr lang="el-GR" sz="1800" b="1" dirty="0">
                        <a:solidFill>
                          <a:srgbClr val="002060"/>
                        </a:solidFill>
                        <a:latin typeface="Comic Sans MS" pitchFamily="66" charset="0"/>
                      </a:endParaRPr>
                    </a:p>
                  </a:txBody>
                  <a:tcPr/>
                </a:tc>
                <a:tc>
                  <a:txBody>
                    <a:bodyPr/>
                    <a:lstStyle/>
                    <a:p>
                      <a:r>
                        <a:rPr lang="el-GR" sz="1800" b="1" dirty="0">
                          <a:solidFill>
                            <a:srgbClr val="C00000"/>
                          </a:solidFill>
                          <a:latin typeface="Comic Sans MS" pitchFamily="66" charset="0"/>
                        </a:rPr>
                        <a:t>1 φορά το</a:t>
                      </a:r>
                      <a:r>
                        <a:rPr lang="el-GR" sz="1800" b="1" baseline="0" dirty="0">
                          <a:solidFill>
                            <a:srgbClr val="C00000"/>
                          </a:solidFill>
                          <a:latin typeface="Comic Sans MS" pitchFamily="66" charset="0"/>
                        </a:rPr>
                        <a:t> χρόνο </a:t>
                      </a:r>
                      <a:endParaRPr lang="el-GR" sz="1800" b="1" dirty="0">
                        <a:solidFill>
                          <a:srgbClr val="C00000"/>
                        </a:solidFill>
                        <a:latin typeface="Comic Sans MS" pitchFamily="66" charset="0"/>
                      </a:endParaRPr>
                    </a:p>
                  </a:txBody>
                  <a:tcPr/>
                </a:tc>
                <a:extLst>
                  <a:ext uri="{0D108BD9-81ED-4DB2-BD59-A6C34878D82A}">
                    <a16:rowId xmlns:a16="http://schemas.microsoft.com/office/drawing/2014/main" xmlns="" val="10001"/>
                  </a:ext>
                </a:extLst>
              </a:tr>
              <a:tr h="370840">
                <a:tc>
                  <a:txBody>
                    <a:bodyPr/>
                    <a:lstStyle/>
                    <a:p>
                      <a:r>
                        <a:rPr lang="el-GR" sz="1800" b="1" dirty="0">
                          <a:solidFill>
                            <a:srgbClr val="C00000"/>
                          </a:solidFill>
                          <a:latin typeface="Comic Sans MS" pitchFamily="66" charset="0"/>
                        </a:rPr>
                        <a:t>1</a:t>
                      </a:r>
                    </a:p>
                  </a:txBody>
                  <a:tcPr/>
                </a:tc>
                <a:tc>
                  <a:txBody>
                    <a:bodyPr/>
                    <a:lstStyle/>
                    <a:p>
                      <a:r>
                        <a:rPr lang="el-GR" sz="1800" b="1" dirty="0">
                          <a:solidFill>
                            <a:srgbClr val="002060"/>
                          </a:solidFill>
                          <a:latin typeface="Comic Sans MS" pitchFamily="66" charset="0"/>
                        </a:rPr>
                        <a:t>Περιφερική</a:t>
                      </a:r>
                      <a:r>
                        <a:rPr lang="el-GR" sz="1800" b="1" baseline="0" dirty="0">
                          <a:solidFill>
                            <a:srgbClr val="002060"/>
                          </a:solidFill>
                          <a:latin typeface="Comic Sans MS" pitchFamily="66" charset="0"/>
                        </a:rPr>
                        <a:t> νευροπάθεια </a:t>
                      </a:r>
                    </a:p>
                    <a:p>
                      <a:endParaRPr lang="el-GR" sz="1800" b="1" dirty="0">
                        <a:solidFill>
                          <a:srgbClr val="002060"/>
                        </a:solidFill>
                        <a:latin typeface="Comic Sans MS" pitchFamily="66" charset="0"/>
                      </a:endParaRPr>
                    </a:p>
                  </a:txBody>
                  <a:tcPr/>
                </a:tc>
                <a:tc>
                  <a:txBody>
                    <a:bodyPr/>
                    <a:lstStyle/>
                    <a:p>
                      <a:r>
                        <a:rPr lang="el-GR" sz="1800" b="1" dirty="0">
                          <a:solidFill>
                            <a:srgbClr val="C00000"/>
                          </a:solidFill>
                          <a:latin typeface="Comic Sans MS" pitchFamily="66" charset="0"/>
                        </a:rPr>
                        <a:t>1 φορά στους 6 μήνες </a:t>
                      </a:r>
                    </a:p>
                  </a:txBody>
                  <a:tcPr/>
                </a:tc>
                <a:extLst>
                  <a:ext uri="{0D108BD9-81ED-4DB2-BD59-A6C34878D82A}">
                    <a16:rowId xmlns:a16="http://schemas.microsoft.com/office/drawing/2014/main" xmlns="" val="10002"/>
                  </a:ext>
                </a:extLst>
              </a:tr>
              <a:tr h="370840">
                <a:tc>
                  <a:txBody>
                    <a:bodyPr/>
                    <a:lstStyle/>
                    <a:p>
                      <a:r>
                        <a:rPr lang="el-GR" sz="1800" b="1" dirty="0">
                          <a:solidFill>
                            <a:srgbClr val="C00000"/>
                          </a:solidFill>
                          <a:latin typeface="Comic Sans MS" pitchFamily="66" charset="0"/>
                        </a:rPr>
                        <a:t>2</a:t>
                      </a:r>
                    </a:p>
                  </a:txBody>
                  <a:tcPr/>
                </a:tc>
                <a:tc>
                  <a:txBody>
                    <a:bodyPr/>
                    <a:lstStyle/>
                    <a:p>
                      <a:r>
                        <a:rPr lang="el-GR" sz="1800" b="1" dirty="0">
                          <a:solidFill>
                            <a:srgbClr val="002060"/>
                          </a:solidFill>
                          <a:latin typeface="Comic Sans MS" pitchFamily="66" charset="0"/>
                        </a:rPr>
                        <a:t>Περιφερική νευροπάθεια</a:t>
                      </a:r>
                      <a:r>
                        <a:rPr lang="el-GR" sz="1800" b="1" baseline="0" dirty="0">
                          <a:solidFill>
                            <a:srgbClr val="002060"/>
                          </a:solidFill>
                          <a:latin typeface="Comic Sans MS" pitchFamily="66" charset="0"/>
                        </a:rPr>
                        <a:t> με περιφερική αγγειακή νόσο και/ή  δυσμορφία του άκρου ποδός </a:t>
                      </a:r>
                    </a:p>
                    <a:p>
                      <a:endParaRPr lang="el-GR" sz="1800" b="1" dirty="0">
                        <a:solidFill>
                          <a:srgbClr val="002060"/>
                        </a:solidFill>
                        <a:latin typeface="Comic Sans MS" pitchFamily="66" charset="0"/>
                      </a:endParaRPr>
                    </a:p>
                  </a:txBody>
                  <a:tcPr/>
                </a:tc>
                <a:tc>
                  <a:txBody>
                    <a:bodyPr/>
                    <a:lstStyle/>
                    <a:p>
                      <a:r>
                        <a:rPr lang="el-GR" sz="1800" b="1" dirty="0">
                          <a:solidFill>
                            <a:srgbClr val="C00000"/>
                          </a:solidFill>
                          <a:latin typeface="Comic Sans MS" pitchFamily="66" charset="0"/>
                        </a:rPr>
                        <a:t>1</a:t>
                      </a:r>
                      <a:r>
                        <a:rPr lang="el-GR" sz="1800" b="1" baseline="0" dirty="0">
                          <a:solidFill>
                            <a:srgbClr val="C00000"/>
                          </a:solidFill>
                          <a:latin typeface="Comic Sans MS" pitchFamily="66" charset="0"/>
                        </a:rPr>
                        <a:t> φορά κάθε 3-6 μήνες</a:t>
                      </a:r>
                      <a:endParaRPr lang="el-GR" sz="1800" b="1" dirty="0">
                        <a:solidFill>
                          <a:srgbClr val="C00000"/>
                        </a:solidFill>
                        <a:latin typeface="Comic Sans MS" pitchFamily="66" charset="0"/>
                      </a:endParaRPr>
                    </a:p>
                  </a:txBody>
                  <a:tcPr/>
                </a:tc>
                <a:extLst>
                  <a:ext uri="{0D108BD9-81ED-4DB2-BD59-A6C34878D82A}">
                    <a16:rowId xmlns:a16="http://schemas.microsoft.com/office/drawing/2014/main" xmlns="" val="10003"/>
                  </a:ext>
                </a:extLst>
              </a:tr>
              <a:tr h="370840">
                <a:tc>
                  <a:txBody>
                    <a:bodyPr/>
                    <a:lstStyle/>
                    <a:p>
                      <a:r>
                        <a:rPr lang="el-GR" sz="1800" b="1" dirty="0">
                          <a:solidFill>
                            <a:srgbClr val="C00000"/>
                          </a:solidFill>
                          <a:latin typeface="Comic Sans MS" pitchFamily="66" charset="0"/>
                        </a:rPr>
                        <a:t>3</a:t>
                      </a:r>
                    </a:p>
                  </a:txBody>
                  <a:tcPr/>
                </a:tc>
                <a:tc>
                  <a:txBody>
                    <a:bodyPr/>
                    <a:lstStyle/>
                    <a:p>
                      <a:r>
                        <a:rPr lang="el-GR" sz="1800" b="1" dirty="0">
                          <a:solidFill>
                            <a:srgbClr val="002060"/>
                          </a:solidFill>
                          <a:latin typeface="Comic Sans MS" pitchFamily="66" charset="0"/>
                        </a:rPr>
                        <a:t>Περιφερική</a:t>
                      </a:r>
                      <a:r>
                        <a:rPr lang="el-GR" sz="1800" b="1" baseline="0" dirty="0">
                          <a:solidFill>
                            <a:srgbClr val="002060"/>
                          </a:solidFill>
                          <a:latin typeface="Comic Sans MS" pitchFamily="66" charset="0"/>
                        </a:rPr>
                        <a:t>  νευροπάθεια και ιστορικού έλκους ποδός ή  ακρωτηριασμού κάτω άκρου </a:t>
                      </a:r>
                      <a:endParaRPr lang="el-GR" sz="1800" b="1" dirty="0">
                        <a:solidFill>
                          <a:srgbClr val="002060"/>
                        </a:solidFill>
                        <a:latin typeface="Comic Sans MS" pitchFamily="66" charset="0"/>
                      </a:endParaRPr>
                    </a:p>
                  </a:txBody>
                  <a:tcPr/>
                </a:tc>
                <a:tc>
                  <a:txBody>
                    <a:bodyPr/>
                    <a:lstStyle/>
                    <a:p>
                      <a:r>
                        <a:rPr lang="el-GR" sz="1800" b="1" dirty="0">
                          <a:solidFill>
                            <a:srgbClr val="C00000"/>
                          </a:solidFill>
                          <a:latin typeface="Comic Sans MS" pitchFamily="66" charset="0"/>
                        </a:rPr>
                        <a:t>1 φορά κάθε 1-3 μήνες </a:t>
                      </a:r>
                    </a:p>
                  </a:txBody>
                  <a:tcPr/>
                </a:tc>
                <a:extLst>
                  <a:ext uri="{0D108BD9-81ED-4DB2-BD59-A6C34878D82A}">
                    <a16:rowId xmlns:a16="http://schemas.microsoft.com/office/drawing/2014/main" xmlns="" val="10004"/>
                  </a:ext>
                </a:extLst>
              </a:tr>
            </a:tbl>
          </a:graphicData>
        </a:graphic>
      </p:graphicFrame>
      <p:sp>
        <p:nvSpPr>
          <p:cNvPr id="3" name="2 - Τίτλος"/>
          <p:cNvSpPr>
            <a:spLocks noGrp="1"/>
          </p:cNvSpPr>
          <p:nvPr>
            <p:ph type="title"/>
          </p:nvPr>
        </p:nvSpPr>
        <p:spPr>
          <a:xfrm>
            <a:off x="214282" y="285728"/>
            <a:ext cx="8401080" cy="1214446"/>
          </a:xfrm>
        </p:spPr>
        <p:txBody>
          <a:bodyPr>
            <a:normAutofit/>
          </a:bodyPr>
          <a:lstStyle/>
          <a:p>
            <a:r>
              <a:rPr lang="el-GR" sz="2000" dirty="0">
                <a:solidFill>
                  <a:schemeClr val="tx1"/>
                </a:solidFill>
                <a:latin typeface="Comic Sans MS" pitchFamily="66" charset="0"/>
              </a:rPr>
              <a:t>Το σύστημα κατάταξης κινδύνου 2015 από το </a:t>
            </a:r>
            <a:r>
              <a:rPr lang="en-US" sz="2000" dirty="0">
                <a:solidFill>
                  <a:schemeClr val="tx1"/>
                </a:solidFill>
                <a:latin typeface="Comic Sans MS" pitchFamily="66" charset="0"/>
              </a:rPr>
              <a:t>International Working Group on the Diabetic Foot ( IWGDF</a:t>
            </a:r>
            <a:r>
              <a:rPr lang="el-GR" sz="2000" dirty="0">
                <a:solidFill>
                  <a:schemeClr val="tx1"/>
                </a:solidFill>
                <a:latin typeface="Comic Sans MS" pitchFamily="66" charset="0"/>
              </a:rPr>
              <a:t> </a:t>
            </a:r>
            <a:r>
              <a:rPr lang="en-US" sz="2000" dirty="0">
                <a:solidFill>
                  <a:schemeClr val="tx1"/>
                </a:solidFill>
                <a:latin typeface="Comic Sans MS" pitchFamily="66" charset="0"/>
              </a:rPr>
              <a:t>) </a:t>
            </a:r>
            <a:r>
              <a:rPr lang="el-GR" sz="2000" dirty="0">
                <a:solidFill>
                  <a:schemeClr val="tx1"/>
                </a:solidFill>
                <a:latin typeface="Comic Sans MS" pitchFamily="66" charset="0"/>
              </a:rPr>
              <a:t>και η συχνότητα προληπτικού ελέγχου</a:t>
            </a:r>
          </a:p>
        </p:txBody>
      </p:sp>
    </p:spTree>
    <p:extLst>
      <p:ext uri="{BB962C8B-B14F-4D97-AF65-F5344CB8AC3E}">
        <p14:creationId xmlns:p14="http://schemas.microsoft.com/office/powerpoint/2010/main" val="1500101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274638"/>
            <a:ext cx="8229600" cy="796908"/>
          </a:xfrm>
        </p:spPr>
        <p:txBody>
          <a:bodyPr>
            <a:normAutofit/>
          </a:bodyPr>
          <a:lstStyle/>
          <a:p>
            <a:r>
              <a:rPr lang="en-US" sz="2800" dirty="0">
                <a:solidFill>
                  <a:srgbClr val="002060"/>
                </a:solidFill>
                <a:latin typeface="Comic Sans MS" pitchFamily="66" charset="0"/>
              </a:rPr>
              <a:t>RESOURCE IMBALANCE?</a:t>
            </a:r>
            <a:endParaRPr lang="el-GR" sz="2800" dirty="0">
              <a:solidFill>
                <a:srgbClr val="002060"/>
              </a:solidFill>
              <a:latin typeface="Comic Sans MS" pitchFamily="66" charset="0"/>
            </a:endParaRPr>
          </a:p>
        </p:txBody>
      </p:sp>
      <p:pic>
        <p:nvPicPr>
          <p:cNvPr id="75778" name="Picture 2"/>
          <p:cNvPicPr>
            <a:picLocks noChangeAspect="1" noChangeArrowheads="1"/>
          </p:cNvPicPr>
          <p:nvPr/>
        </p:nvPicPr>
        <p:blipFill>
          <a:blip r:embed="rId2"/>
          <a:srcRect/>
          <a:stretch>
            <a:fillRect/>
          </a:stretch>
        </p:blipFill>
        <p:spPr bwMode="auto">
          <a:xfrm>
            <a:off x="1714480" y="1357298"/>
            <a:ext cx="6943752" cy="4607737"/>
          </a:xfrm>
          <a:prstGeom prst="rect">
            <a:avLst/>
          </a:prstGeom>
          <a:noFill/>
          <a:ln w="9525">
            <a:noFill/>
            <a:miter lim="800000"/>
            <a:headEnd/>
            <a:tailEnd/>
          </a:ln>
          <a:effectLst/>
        </p:spPr>
      </p:pic>
    </p:spTree>
    <p:extLst>
      <p:ext uri="{BB962C8B-B14F-4D97-AF65-F5344CB8AC3E}">
        <p14:creationId xmlns:p14="http://schemas.microsoft.com/office/powerpoint/2010/main" val="234080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84367" y="2708920"/>
            <a:ext cx="8229600" cy="3168352"/>
          </a:xfrm>
        </p:spPr>
        <p:txBody>
          <a:bodyPr>
            <a:normAutofit fontScale="92500" lnSpcReduction="20000"/>
          </a:bodyPr>
          <a:lstStyle/>
          <a:p>
            <a:r>
              <a:rPr lang="el-GR" sz="3500" b="1" dirty="0">
                <a:solidFill>
                  <a:srgbClr val="FF0000"/>
                </a:solidFill>
                <a:latin typeface="Comic Sans MS" panose="030F0702030302020204" pitchFamily="66" charset="0"/>
              </a:rPr>
              <a:t>8</a:t>
            </a:r>
            <a:r>
              <a:rPr lang="en-US" sz="3500" b="1" dirty="0">
                <a:solidFill>
                  <a:srgbClr val="FF0000"/>
                </a:solidFill>
                <a:latin typeface="Comic Sans MS" panose="030F0702030302020204" pitchFamily="66" charset="0"/>
              </a:rPr>
              <a:t>3x </a:t>
            </a:r>
            <a:r>
              <a:rPr lang="en-US" dirty="0">
                <a:latin typeface="Comic Sans MS" panose="030F0702030302020204" pitchFamily="66" charset="0"/>
              </a:rPr>
              <a:t>o </a:t>
            </a:r>
            <a:r>
              <a:rPr lang="el-GR" dirty="0">
                <a:latin typeface="Comic Sans MS" panose="030F0702030302020204" pitchFamily="66" charset="0"/>
              </a:rPr>
              <a:t>κίνδυνος ανάπτυξης έλκους στην ομάδα υψηλού κινδύνου</a:t>
            </a:r>
          </a:p>
          <a:p>
            <a:pPr marL="109728" indent="0">
              <a:buNone/>
            </a:pPr>
            <a:endParaRPr lang="el-GR" dirty="0">
              <a:latin typeface="Comic Sans MS" panose="030F0702030302020204" pitchFamily="66" charset="0"/>
            </a:endParaRPr>
          </a:p>
          <a:p>
            <a:pPr marL="109728" indent="0">
              <a:buNone/>
            </a:pPr>
            <a:endParaRPr lang="el-GR" dirty="0">
              <a:latin typeface="Comic Sans MS" panose="030F0702030302020204" pitchFamily="66" charset="0"/>
            </a:endParaRPr>
          </a:p>
          <a:p>
            <a:pPr>
              <a:lnSpc>
                <a:spcPct val="170000"/>
              </a:lnSpc>
            </a:pPr>
            <a:r>
              <a:rPr lang="el-GR" sz="3500" b="1" dirty="0">
                <a:solidFill>
                  <a:srgbClr val="00B050"/>
                </a:solidFill>
                <a:latin typeface="Comic Sans MS" panose="030F0702030302020204" pitchFamily="66" charset="0"/>
              </a:rPr>
              <a:t>93% </a:t>
            </a:r>
            <a:r>
              <a:rPr lang="el-GR" dirty="0">
                <a:latin typeface="Comic Sans MS" panose="030F0702030302020204" pitchFamily="66" charset="0"/>
              </a:rPr>
              <a:t>ίαση ελκών στην ομάδα χαμηλού κινδύνου</a:t>
            </a:r>
          </a:p>
          <a:p>
            <a:pPr marL="109728" indent="0">
              <a:lnSpc>
                <a:spcPct val="170000"/>
              </a:lnSpc>
              <a:buNone/>
            </a:pPr>
            <a:r>
              <a:rPr lang="el-GR" dirty="0">
                <a:latin typeface="Comic Sans MS" panose="030F0702030302020204" pitchFamily="66" charset="0"/>
              </a:rPr>
              <a:t> (</a:t>
            </a:r>
            <a:r>
              <a:rPr lang="en-US" dirty="0">
                <a:latin typeface="Comic Sans MS" panose="030F0702030302020204" pitchFamily="66" charset="0"/>
              </a:rPr>
              <a:t>vs </a:t>
            </a:r>
            <a:r>
              <a:rPr lang="en-US" sz="3500" b="1" dirty="0">
                <a:solidFill>
                  <a:srgbClr val="FF0000"/>
                </a:solidFill>
                <a:latin typeface="Comic Sans MS" panose="030F0702030302020204" pitchFamily="66" charset="0"/>
              </a:rPr>
              <a:t>68% </a:t>
            </a:r>
            <a:r>
              <a:rPr lang="el-GR" sz="3500" b="1" dirty="0">
                <a:solidFill>
                  <a:srgbClr val="FF0000"/>
                </a:solidFill>
                <a:latin typeface="Comic Sans MS" panose="030F0702030302020204" pitchFamily="66" charset="0"/>
              </a:rPr>
              <a:t> </a:t>
            </a:r>
            <a:r>
              <a:rPr lang="el-GR" dirty="0">
                <a:latin typeface="Comic Sans MS" panose="030F0702030302020204" pitchFamily="66" charset="0"/>
              </a:rPr>
              <a:t>στους υψηλού κινδύνου</a:t>
            </a:r>
            <a:r>
              <a:rPr lang="el-GR" dirty="0"/>
              <a:t>)</a:t>
            </a:r>
          </a:p>
        </p:txBody>
      </p:sp>
      <p:sp>
        <p:nvSpPr>
          <p:cNvPr id="3" name="Τίτλος 2"/>
          <p:cNvSpPr>
            <a:spLocks noGrp="1"/>
          </p:cNvSpPr>
          <p:nvPr>
            <p:ph type="title"/>
          </p:nvPr>
        </p:nvSpPr>
        <p:spPr>
          <a:xfrm>
            <a:off x="1403648" y="764704"/>
            <a:ext cx="8229600" cy="1143000"/>
          </a:xfrm>
        </p:spPr>
        <p:txBody>
          <a:bodyPr>
            <a:normAutofit fontScale="90000"/>
          </a:bodyPr>
          <a:lstStyle/>
          <a:p>
            <a:r>
              <a:rPr lang="el-GR" dirty="0">
                <a:solidFill>
                  <a:srgbClr val="002060"/>
                </a:solidFill>
                <a:latin typeface="Comic Sans MS" panose="030F0702030302020204" pitchFamily="66" charset="0"/>
              </a:rPr>
              <a:t>ΥΨΗΛΟΣ </a:t>
            </a:r>
            <a:r>
              <a:rPr lang="en-US" dirty="0">
                <a:solidFill>
                  <a:srgbClr val="002060"/>
                </a:solidFill>
                <a:latin typeface="Comic Sans MS" panose="030F0702030302020204" pitchFamily="66" charset="0"/>
              </a:rPr>
              <a:t>vs </a:t>
            </a:r>
            <a:r>
              <a:rPr lang="el-GR" dirty="0">
                <a:solidFill>
                  <a:srgbClr val="002060"/>
                </a:solidFill>
                <a:latin typeface="Comic Sans MS" panose="030F0702030302020204" pitchFamily="66" charset="0"/>
              </a:rPr>
              <a:t>ΧΑΜΗΛΟΣ        		ΚΙΝΔΥΝΟΣ…</a:t>
            </a:r>
          </a:p>
        </p:txBody>
      </p:sp>
    </p:spTree>
    <p:extLst>
      <p:ext uri="{BB962C8B-B14F-4D97-AF65-F5344CB8AC3E}">
        <p14:creationId xmlns:p14="http://schemas.microsoft.com/office/powerpoint/2010/main" val="596391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642910" y="571480"/>
            <a:ext cx="8183880" cy="857256"/>
          </a:xfrm>
        </p:spPr>
        <p:txBody>
          <a:bodyPr>
            <a:normAutofit/>
          </a:bodyPr>
          <a:lstStyle/>
          <a:p>
            <a:r>
              <a:rPr lang="el-GR" sz="3200" dirty="0">
                <a:solidFill>
                  <a:srgbClr val="002060"/>
                </a:solidFill>
                <a:latin typeface="Comic Sans MS" pitchFamily="66" charset="0"/>
              </a:rPr>
              <a:t>Κίνδυνος ακρωτηριασμού </a:t>
            </a:r>
          </a:p>
        </p:txBody>
      </p:sp>
      <p:sp>
        <p:nvSpPr>
          <p:cNvPr id="2" name="1 - Θέση περιεχομένου"/>
          <p:cNvSpPr>
            <a:spLocks noGrp="1"/>
          </p:cNvSpPr>
          <p:nvPr>
            <p:ph idx="1"/>
          </p:nvPr>
        </p:nvSpPr>
        <p:spPr>
          <a:xfrm>
            <a:off x="500034" y="2285992"/>
            <a:ext cx="8183880" cy="4187952"/>
          </a:xfrm>
        </p:spPr>
        <p:txBody>
          <a:bodyPr/>
          <a:lstStyle/>
          <a:p>
            <a:pPr>
              <a:buNone/>
            </a:pPr>
            <a:r>
              <a:rPr lang="el-GR" dirty="0"/>
              <a:t> </a:t>
            </a:r>
          </a:p>
        </p:txBody>
      </p:sp>
      <p:sp>
        <p:nvSpPr>
          <p:cNvPr id="4" name="3 - TextBox"/>
          <p:cNvSpPr txBox="1"/>
          <p:nvPr/>
        </p:nvSpPr>
        <p:spPr>
          <a:xfrm>
            <a:off x="571472" y="1643050"/>
            <a:ext cx="7929618" cy="4524315"/>
          </a:xfrm>
          <a:prstGeom prst="rect">
            <a:avLst/>
          </a:prstGeom>
          <a:noFill/>
        </p:spPr>
        <p:txBody>
          <a:bodyPr wrap="square" rtlCol="0">
            <a:spAutoFit/>
          </a:bodyPr>
          <a:lstStyle/>
          <a:p>
            <a:pPr>
              <a:buFont typeface="Wingdings" pitchFamily="2" charset="2"/>
              <a:buChar char="Ø"/>
            </a:pPr>
            <a:r>
              <a:rPr lang="el-GR" sz="2400" dirty="0">
                <a:latin typeface="Comic Sans MS" pitchFamily="66" charset="0"/>
              </a:rPr>
              <a:t> </a:t>
            </a:r>
            <a:r>
              <a:rPr lang="el-GR" sz="2400" b="1" dirty="0">
                <a:solidFill>
                  <a:srgbClr val="C00000"/>
                </a:solidFill>
                <a:latin typeface="Comic Sans MS" pitchFamily="66" charset="0"/>
              </a:rPr>
              <a:t>2%</a:t>
            </a:r>
            <a:r>
              <a:rPr lang="el-GR" sz="2400" dirty="0">
                <a:latin typeface="Comic Sans MS" pitchFamily="66" charset="0"/>
              </a:rPr>
              <a:t> όλων των διαβητικών θα χρειαστούν ακρωτηριασμό  </a:t>
            </a:r>
          </a:p>
          <a:p>
            <a:pPr>
              <a:buFont typeface="Wingdings" pitchFamily="2" charset="2"/>
              <a:buChar char="Ø"/>
            </a:pPr>
            <a:endParaRPr lang="el-GR" sz="2400" dirty="0">
              <a:latin typeface="Comic Sans MS" pitchFamily="66" charset="0"/>
            </a:endParaRPr>
          </a:p>
          <a:p>
            <a:pPr>
              <a:buFont typeface="Wingdings" pitchFamily="2" charset="2"/>
              <a:buChar char="Ø"/>
            </a:pPr>
            <a:r>
              <a:rPr lang="el-GR" sz="2400" dirty="0">
                <a:latin typeface="Comic Sans MS" pitchFamily="66" charset="0"/>
              </a:rPr>
              <a:t> </a:t>
            </a:r>
            <a:r>
              <a:rPr lang="el-GR" sz="2400" b="1" dirty="0">
                <a:solidFill>
                  <a:srgbClr val="C00000"/>
                </a:solidFill>
                <a:latin typeface="Comic Sans MS" pitchFamily="66" charset="0"/>
              </a:rPr>
              <a:t>50%</a:t>
            </a:r>
            <a:r>
              <a:rPr lang="el-GR" sz="2400" dirty="0">
                <a:latin typeface="Comic Sans MS" pitchFamily="66" charset="0"/>
              </a:rPr>
              <a:t> των ατόμων που χάνουν το πόδι τους από ακρωτηριασμό θα χάσουν και το άλλο άκρο σε 3-5 χρόνια </a:t>
            </a:r>
          </a:p>
          <a:p>
            <a:endParaRPr lang="el-GR" sz="2400" dirty="0">
              <a:latin typeface="Comic Sans MS" pitchFamily="66" charset="0"/>
            </a:endParaRPr>
          </a:p>
          <a:p>
            <a:pPr>
              <a:buFont typeface="Wingdings" pitchFamily="2" charset="2"/>
              <a:buChar char="Ø"/>
            </a:pPr>
            <a:r>
              <a:rPr lang="el-GR" sz="2400" dirty="0">
                <a:latin typeface="Comic Sans MS" pitchFamily="66" charset="0"/>
              </a:rPr>
              <a:t>  </a:t>
            </a:r>
            <a:r>
              <a:rPr lang="el-GR" sz="2400" b="1" dirty="0">
                <a:solidFill>
                  <a:srgbClr val="C00000"/>
                </a:solidFill>
                <a:latin typeface="Comic Sans MS" pitchFamily="66" charset="0"/>
              </a:rPr>
              <a:t>~50% </a:t>
            </a:r>
            <a:r>
              <a:rPr lang="el-GR" sz="2400" dirty="0">
                <a:latin typeface="Comic Sans MS" pitchFamily="66" charset="0"/>
              </a:rPr>
              <a:t>των ατόμων που υφίστανται ακρωτηριασμό θα καταλήξει στον θάνατο  σε μία </a:t>
            </a:r>
            <a:r>
              <a:rPr lang="el-GR" sz="2400" b="1" u="sng" dirty="0">
                <a:latin typeface="Comic Sans MS" pitchFamily="66" charset="0"/>
              </a:rPr>
              <a:t>πενταετία</a:t>
            </a:r>
            <a:r>
              <a:rPr lang="el-GR" sz="2400" dirty="0">
                <a:latin typeface="Comic Sans MS" pitchFamily="66" charset="0"/>
              </a:rPr>
              <a:t>  </a:t>
            </a:r>
            <a:r>
              <a:rPr lang="en-US" sz="2400" dirty="0">
                <a:solidFill>
                  <a:srgbClr val="002060"/>
                </a:solidFill>
                <a:latin typeface="Comic Sans MS" pitchFamily="66" charset="0"/>
              </a:rPr>
              <a:t>(</a:t>
            </a:r>
            <a:r>
              <a:rPr lang="el-GR" sz="2400" b="1" dirty="0">
                <a:solidFill>
                  <a:srgbClr val="C00000"/>
                </a:solidFill>
                <a:latin typeface="Comic Sans MS" pitchFamily="66" charset="0"/>
              </a:rPr>
              <a:t>υψηλότερη</a:t>
            </a:r>
            <a:r>
              <a:rPr lang="el-GR" sz="2400" dirty="0">
                <a:latin typeface="Comic Sans MS" pitchFamily="66" charset="0"/>
              </a:rPr>
              <a:t> </a:t>
            </a:r>
            <a:r>
              <a:rPr lang="el-GR" sz="2400" dirty="0">
                <a:solidFill>
                  <a:srgbClr val="002060"/>
                </a:solidFill>
                <a:latin typeface="Comic Sans MS" pitchFamily="66" charset="0"/>
              </a:rPr>
              <a:t>της</a:t>
            </a:r>
            <a:r>
              <a:rPr lang="el-GR" sz="2400" dirty="0">
                <a:latin typeface="Comic Sans MS" pitchFamily="66" charset="0"/>
              </a:rPr>
              <a:t> </a:t>
            </a:r>
            <a:r>
              <a:rPr lang="el-GR" sz="2400" dirty="0">
                <a:solidFill>
                  <a:srgbClr val="002060"/>
                </a:solidFill>
                <a:latin typeface="Comic Sans MS" pitchFamily="66" charset="0"/>
              </a:rPr>
              <a:t>θνητότητας από  καρκίνο του προστάτη, μαστού, κόλου ή της νόσου </a:t>
            </a:r>
            <a:r>
              <a:rPr lang="en-US" sz="2400" dirty="0">
                <a:solidFill>
                  <a:srgbClr val="002060"/>
                </a:solidFill>
                <a:latin typeface="Comic Sans MS" pitchFamily="66" charset="0"/>
              </a:rPr>
              <a:t>Hodgkin</a:t>
            </a:r>
            <a:r>
              <a:rPr lang="el-GR" sz="2400" dirty="0">
                <a:solidFill>
                  <a:srgbClr val="002060"/>
                </a:solidFill>
                <a:latin typeface="Comic Sans MS" pitchFamily="66" charset="0"/>
              </a:rPr>
              <a:t>)</a:t>
            </a:r>
          </a:p>
          <a:p>
            <a:pPr>
              <a:buFont typeface="Wingdings" pitchFamily="2" charset="2"/>
              <a:buChar char="Ø"/>
            </a:pPr>
            <a:endParaRPr lang="el-GR" sz="2400" dirty="0">
              <a:latin typeface="Comic Sans MS" pitchFamily="66" charset="0"/>
            </a:endParaRPr>
          </a:p>
          <a:p>
            <a:pPr>
              <a:buFont typeface="Wingdings" pitchFamily="2" charset="2"/>
              <a:buChar char="Ø"/>
            </a:pPr>
            <a:endParaRPr lang="el-GR" sz="2400" dirty="0">
              <a:latin typeface="Comic Sans MS" pitchFamily="66" charset="0"/>
            </a:endParaRPr>
          </a:p>
        </p:txBody>
      </p:sp>
      <p:pic>
        <p:nvPicPr>
          <p:cNvPr id="86018" name="Picture 2"/>
          <p:cNvPicPr>
            <a:picLocks noChangeAspect="1" noChangeArrowheads="1"/>
          </p:cNvPicPr>
          <p:nvPr/>
        </p:nvPicPr>
        <p:blipFill>
          <a:blip r:embed="rId3"/>
          <a:srcRect/>
          <a:stretch>
            <a:fillRect/>
          </a:stretch>
        </p:blipFill>
        <p:spPr bwMode="auto">
          <a:xfrm>
            <a:off x="5643570" y="5429264"/>
            <a:ext cx="3143272" cy="1017665"/>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500034" y="428604"/>
            <a:ext cx="9858444" cy="792088"/>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a:ln>
                  <a:noFill/>
                </a:ln>
                <a:solidFill>
                  <a:srgbClr val="002060"/>
                </a:solidFill>
                <a:effectLst>
                  <a:outerShdw blurRad="53975" dist="22860" dir="5400000" algn="tl" rotWithShape="0">
                    <a:srgbClr val="000000">
                      <a:alpha val="55000"/>
                    </a:srgbClr>
                  </a:outerShdw>
                </a:effectLst>
                <a:uLnTx/>
                <a:uFillTx/>
                <a:latin typeface="Comic Sans MS" pitchFamily="66" charset="0"/>
                <a:ea typeface="+mj-ea"/>
                <a:cs typeface="+mj-cs"/>
              </a:rPr>
              <a:t>Ελληνικά Επιδημιολογικά Στοιχεία </a:t>
            </a:r>
          </a:p>
        </p:txBody>
      </p:sp>
      <p:sp>
        <p:nvSpPr>
          <p:cNvPr id="5" name="Θέση περιεχομένου 2"/>
          <p:cNvSpPr>
            <a:spLocks noGrp="1"/>
          </p:cNvSpPr>
          <p:nvPr>
            <p:ph idx="1"/>
          </p:nvPr>
        </p:nvSpPr>
        <p:spPr>
          <a:xfrm>
            <a:off x="428596" y="1357298"/>
            <a:ext cx="8183880" cy="4643470"/>
          </a:xfrm>
        </p:spPr>
        <p:txBody>
          <a:bodyPr>
            <a:normAutofit/>
          </a:bodyPr>
          <a:lstStyle/>
          <a:p>
            <a:r>
              <a:rPr lang="el-GR" sz="2400" b="1" dirty="0">
                <a:solidFill>
                  <a:srgbClr val="C00000"/>
                </a:solidFill>
                <a:latin typeface="Comic Sans MS" pitchFamily="66" charset="0"/>
              </a:rPr>
              <a:t>2.000-3000</a:t>
            </a:r>
            <a:r>
              <a:rPr lang="el-GR" sz="2400" dirty="0">
                <a:latin typeface="Comic Sans MS" pitchFamily="66" charset="0"/>
              </a:rPr>
              <a:t> ακρωτηριασμοί κατ’ έτος κάτω άκρων διαβητικών ατόμων</a:t>
            </a:r>
          </a:p>
          <a:p>
            <a:pPr>
              <a:buNone/>
            </a:pPr>
            <a:endParaRPr lang="el-GR" sz="2400" dirty="0">
              <a:latin typeface="Comic Sans MS" pitchFamily="66" charset="0"/>
            </a:endParaRPr>
          </a:p>
          <a:p>
            <a:r>
              <a:rPr lang="el-GR" sz="2400" b="1" dirty="0">
                <a:solidFill>
                  <a:srgbClr val="C00000"/>
                </a:solidFill>
                <a:latin typeface="Comic Sans MS" pitchFamily="66" charset="0"/>
              </a:rPr>
              <a:t>5</a:t>
            </a:r>
            <a:r>
              <a:rPr lang="en-US" sz="2400" b="1" dirty="0">
                <a:solidFill>
                  <a:srgbClr val="C00000"/>
                </a:solidFill>
                <a:latin typeface="Comic Sans MS" pitchFamily="66" charset="0"/>
              </a:rPr>
              <a:t>x </a:t>
            </a:r>
            <a:r>
              <a:rPr lang="el-GR" sz="2400" dirty="0">
                <a:latin typeface="Comic Sans MS" pitchFamily="66" charset="0"/>
              </a:rPr>
              <a:t>το άμεσο ετήσιο κόστος ανά ασθενή με διαβητικό πόδι, έναντι του απλού διαβητικού ασθενούς (6.143€)</a:t>
            </a:r>
          </a:p>
          <a:p>
            <a:pPr>
              <a:buNone/>
            </a:pPr>
            <a:endParaRPr lang="el-GR" sz="2400" dirty="0">
              <a:latin typeface="Comic Sans MS" pitchFamily="66" charset="0"/>
            </a:endParaRPr>
          </a:p>
          <a:p>
            <a:r>
              <a:rPr lang="el-GR" sz="2400" b="1" dirty="0">
                <a:solidFill>
                  <a:srgbClr val="C00000"/>
                </a:solidFill>
                <a:latin typeface="Comic Sans MS" pitchFamily="66" charset="0"/>
              </a:rPr>
              <a:t>300</a:t>
            </a:r>
            <a:r>
              <a:rPr lang="en-US" sz="2400" b="1" dirty="0">
                <a:solidFill>
                  <a:srgbClr val="C00000"/>
                </a:solidFill>
                <a:latin typeface="Comic Sans MS" pitchFamily="66" charset="0"/>
              </a:rPr>
              <a:t>.000.000 € </a:t>
            </a:r>
            <a:r>
              <a:rPr lang="el-GR" sz="2400" dirty="0">
                <a:latin typeface="Comic Sans MS" pitchFamily="66" charset="0"/>
              </a:rPr>
              <a:t>το συνολικό ετήσιο κόστος από τα διαβητικά έλκη στη χώρα μας</a:t>
            </a:r>
          </a:p>
          <a:p>
            <a:pPr>
              <a:buNone/>
            </a:pPr>
            <a:endParaRPr lang="el-GR" sz="2400" dirty="0">
              <a:latin typeface="Comic Sans MS" pitchFamily="66" charset="0"/>
            </a:endParaRPr>
          </a:p>
          <a:p>
            <a:r>
              <a:rPr lang="el-GR" sz="2400" dirty="0">
                <a:latin typeface="Comic Sans MS" pitchFamily="66" charset="0"/>
              </a:rPr>
              <a:t>(ΗΠΑ: </a:t>
            </a:r>
            <a:r>
              <a:rPr lang="el-GR" sz="2400" b="1" dirty="0">
                <a:solidFill>
                  <a:srgbClr val="C00000"/>
                </a:solidFill>
                <a:latin typeface="Comic Sans MS" pitchFamily="66" charset="0"/>
              </a:rPr>
              <a:t>40 δις $ </a:t>
            </a:r>
            <a:r>
              <a:rPr lang="el-GR" sz="2400" dirty="0">
                <a:latin typeface="Comic Sans MS" pitchFamily="66" charset="0"/>
              </a:rPr>
              <a:t>για παθήσεις διαβητικού  ποδιού, με συνολικό κόστος ΣΔ </a:t>
            </a:r>
            <a:r>
              <a:rPr lang="el-GR" sz="2400" b="1" dirty="0">
                <a:solidFill>
                  <a:srgbClr val="C00000"/>
                </a:solidFill>
                <a:latin typeface="Comic Sans MS" pitchFamily="66" charset="0"/>
              </a:rPr>
              <a:t>116 δις $)</a:t>
            </a:r>
          </a:p>
        </p:txBody>
      </p:sp>
    </p:spTree>
    <p:extLst>
      <p:ext uri="{BB962C8B-B14F-4D97-AF65-F5344CB8AC3E}">
        <p14:creationId xmlns:p14="http://schemas.microsoft.com/office/powerpoint/2010/main" val="611616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C:\Users\Magdalini\Desktop\κωπηλασία 1 άτομο.jpg"/>
          <p:cNvPicPr>
            <a:picLocks noChangeAspect="1" noChangeArrowheads="1"/>
          </p:cNvPicPr>
          <p:nvPr/>
        </p:nvPicPr>
        <p:blipFill>
          <a:blip r:embed="rId2"/>
          <a:srcRect/>
          <a:stretch>
            <a:fillRect/>
          </a:stretch>
        </p:blipFill>
        <p:spPr bwMode="auto">
          <a:xfrm>
            <a:off x="1331640" y="404664"/>
            <a:ext cx="7560840" cy="4725182"/>
          </a:xfrm>
          <a:prstGeom prst="rect">
            <a:avLst/>
          </a:prstGeom>
          <a:noFill/>
        </p:spPr>
      </p:pic>
    </p:spTree>
    <p:extLst>
      <p:ext uri="{BB962C8B-B14F-4D97-AF65-F5344CB8AC3E}">
        <p14:creationId xmlns:p14="http://schemas.microsoft.com/office/powerpoint/2010/main" val="3234731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331640" y="2945582"/>
            <a:ext cx="6320242" cy="1305490"/>
          </a:xfrm>
        </p:spPr>
        <p:txBody>
          <a:bodyPr>
            <a:normAutofit fontScale="90000"/>
          </a:bodyPr>
          <a:lstStyle/>
          <a:p>
            <a:r>
              <a:rPr lang="el-GR" sz="5400" dirty="0">
                <a:solidFill>
                  <a:srgbClr val="002060"/>
                </a:solidFill>
                <a:latin typeface="Comic Sans MS" panose="030F0702030302020204" pitchFamily="66" charset="0"/>
              </a:rPr>
              <a:t> </a:t>
            </a:r>
            <a:r>
              <a:rPr lang="el-GR" sz="4400" dirty="0">
                <a:solidFill>
                  <a:srgbClr val="002060"/>
                </a:solidFill>
                <a:latin typeface="Comic Sans MS" panose="030F0702030302020204" pitchFamily="66" charset="0"/>
              </a:rPr>
              <a:t>ΑΙΤΙΟΠΑΘΟΓΕΝΕΙΑ</a:t>
            </a:r>
            <a:r>
              <a:rPr lang="el-GR" sz="4900" dirty="0">
                <a:solidFill>
                  <a:srgbClr val="002060"/>
                </a:solidFill>
                <a:latin typeface="Comic Sans MS" panose="030F0702030302020204" pitchFamily="66" charset="0"/>
              </a:rPr>
              <a:t> ΔΙΑΒ. ΠΟΔΙΟΥ</a:t>
            </a:r>
          </a:p>
        </p:txBody>
      </p:sp>
      <p:sp>
        <p:nvSpPr>
          <p:cNvPr id="3" name="Υπότιτλος 2"/>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76889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428860" y="1785926"/>
            <a:ext cx="4381500" cy="2857500"/>
          </a:xfrm>
          <a:prstGeom prst="rect">
            <a:avLst/>
          </a:prstGeom>
          <a:noFill/>
          <a:ln w="9525">
            <a:noFill/>
            <a:miter lim="800000"/>
            <a:headEnd/>
            <a:tailEnd/>
          </a:ln>
          <a:effectLst/>
        </p:spPr>
      </p:pic>
      <p:graphicFrame>
        <p:nvGraphicFramePr>
          <p:cNvPr id="6" name="5 - Διάγραμμα"/>
          <p:cNvGraphicFramePr/>
          <p:nvPr>
            <p:extLst>
              <p:ext uri="{D42A27DB-BD31-4B8C-83A1-F6EECF244321}">
                <p14:modId xmlns:p14="http://schemas.microsoft.com/office/powerpoint/2010/main" val="1541447941"/>
              </p:ext>
            </p:extLst>
          </p:nvPr>
        </p:nvGraphicFramePr>
        <p:xfrm>
          <a:off x="0" y="285728"/>
          <a:ext cx="9144000" cy="5500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Ορθογώνιο 1"/>
          <p:cNvSpPr/>
          <p:nvPr/>
        </p:nvSpPr>
        <p:spPr>
          <a:xfrm>
            <a:off x="4355976" y="908720"/>
            <a:ext cx="50405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 name="Ορθογώνιο 4"/>
          <p:cNvSpPr/>
          <p:nvPr/>
        </p:nvSpPr>
        <p:spPr>
          <a:xfrm>
            <a:off x="5868144" y="2348880"/>
            <a:ext cx="64807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Ορθογώνιο 6"/>
          <p:cNvSpPr/>
          <p:nvPr/>
        </p:nvSpPr>
        <p:spPr>
          <a:xfrm>
            <a:off x="1763688" y="2420888"/>
            <a:ext cx="66517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039770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357158" y="0"/>
          <a:ext cx="8015286" cy="6143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Ορθογώνιο"/>
          <p:cNvSpPr/>
          <p:nvPr/>
        </p:nvSpPr>
        <p:spPr>
          <a:xfrm>
            <a:off x="4357686" y="0"/>
            <a:ext cx="47863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791984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357158" y="0"/>
          <a:ext cx="8015286" cy="6143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1245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285720" y="928670"/>
          <a:ext cx="8429684" cy="3786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 Τίτλος"/>
          <p:cNvSpPr>
            <a:spLocks noGrp="1"/>
          </p:cNvSpPr>
          <p:nvPr>
            <p:ph type="title"/>
          </p:nvPr>
        </p:nvSpPr>
        <p:spPr>
          <a:xfrm>
            <a:off x="285720" y="0"/>
            <a:ext cx="9286940" cy="1143000"/>
          </a:xfrm>
        </p:spPr>
        <p:txBody>
          <a:bodyPr>
            <a:normAutofit/>
          </a:bodyPr>
          <a:lstStyle/>
          <a:p>
            <a:r>
              <a:rPr lang="el-GR" sz="2800" dirty="0">
                <a:solidFill>
                  <a:srgbClr val="C00000"/>
                </a:solidFill>
                <a:latin typeface="Comic Sans MS" pitchFamily="66" charset="0"/>
              </a:rPr>
              <a:t>Μηχανισμοί </a:t>
            </a:r>
            <a:r>
              <a:rPr lang="el-GR" sz="2800" dirty="0" err="1">
                <a:solidFill>
                  <a:srgbClr val="C00000"/>
                </a:solidFill>
                <a:latin typeface="Comic Sans MS" pitchFamily="66" charset="0"/>
              </a:rPr>
              <a:t>παθοφυσιολογίας</a:t>
            </a:r>
            <a:r>
              <a:rPr lang="el-GR" sz="2800" dirty="0">
                <a:solidFill>
                  <a:srgbClr val="C00000"/>
                </a:solidFill>
                <a:latin typeface="Comic Sans MS" pitchFamily="66" charset="0"/>
              </a:rPr>
              <a:t> διαβητικού ποδιού </a:t>
            </a:r>
          </a:p>
        </p:txBody>
      </p:sp>
    </p:spTree>
    <p:extLst>
      <p:ext uri="{BB962C8B-B14F-4D97-AF65-F5344CB8AC3E}">
        <p14:creationId xmlns:p14="http://schemas.microsoft.com/office/powerpoint/2010/main" val="1736355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1531361049"/>
              </p:ext>
            </p:extLst>
          </p:nvPr>
        </p:nvGraphicFramePr>
        <p:xfrm>
          <a:off x="285720" y="928670"/>
          <a:ext cx="8429684" cy="3786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 Τίτλος"/>
          <p:cNvSpPr>
            <a:spLocks noGrp="1"/>
          </p:cNvSpPr>
          <p:nvPr>
            <p:ph type="title"/>
          </p:nvPr>
        </p:nvSpPr>
        <p:spPr>
          <a:xfrm>
            <a:off x="285720" y="0"/>
            <a:ext cx="9286940" cy="1143000"/>
          </a:xfrm>
        </p:spPr>
        <p:txBody>
          <a:bodyPr>
            <a:normAutofit/>
          </a:bodyPr>
          <a:lstStyle/>
          <a:p>
            <a:r>
              <a:rPr lang="el-GR" sz="2800" dirty="0">
                <a:solidFill>
                  <a:srgbClr val="C00000"/>
                </a:solidFill>
                <a:latin typeface="Comic Sans MS" pitchFamily="66" charset="0"/>
              </a:rPr>
              <a:t>Μηχανισμοί </a:t>
            </a:r>
            <a:r>
              <a:rPr lang="el-GR" sz="2800" dirty="0" err="1">
                <a:solidFill>
                  <a:srgbClr val="C00000"/>
                </a:solidFill>
                <a:latin typeface="Comic Sans MS" pitchFamily="66" charset="0"/>
              </a:rPr>
              <a:t>παθοφυσιολογίας</a:t>
            </a:r>
            <a:r>
              <a:rPr lang="el-GR" sz="2800" dirty="0">
                <a:solidFill>
                  <a:srgbClr val="C00000"/>
                </a:solidFill>
                <a:latin typeface="Comic Sans MS" pitchFamily="66" charset="0"/>
              </a:rPr>
              <a:t> διαβητικού ποδιού </a:t>
            </a:r>
          </a:p>
        </p:txBody>
      </p:sp>
      <p:graphicFrame>
        <p:nvGraphicFramePr>
          <p:cNvPr id="7" name="6 - Διάγραμμα"/>
          <p:cNvGraphicFramePr/>
          <p:nvPr/>
        </p:nvGraphicFramePr>
        <p:xfrm>
          <a:off x="928662" y="4286256"/>
          <a:ext cx="8215338" cy="29209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Τίτλος"/>
          <p:cNvSpPr>
            <a:spLocks noGrp="1"/>
          </p:cNvSpPr>
          <p:nvPr>
            <p:ph type="title"/>
          </p:nvPr>
        </p:nvSpPr>
        <p:spPr>
          <a:xfrm>
            <a:off x="214282" y="-214338"/>
            <a:ext cx="9286940" cy="1143000"/>
          </a:xfrm>
        </p:spPr>
        <p:txBody>
          <a:bodyPr>
            <a:normAutofit/>
          </a:bodyPr>
          <a:lstStyle/>
          <a:p>
            <a:r>
              <a:rPr lang="el-GR" sz="2800" dirty="0">
                <a:solidFill>
                  <a:srgbClr val="C00000"/>
                </a:solidFill>
                <a:latin typeface="Comic Sans MS" pitchFamily="66" charset="0"/>
              </a:rPr>
              <a:t>Μηχανισμοί </a:t>
            </a:r>
            <a:r>
              <a:rPr lang="el-GR" sz="2800" dirty="0" err="1">
                <a:solidFill>
                  <a:srgbClr val="C00000"/>
                </a:solidFill>
                <a:latin typeface="Comic Sans MS" pitchFamily="66" charset="0"/>
              </a:rPr>
              <a:t>παθοφυσιολογίας</a:t>
            </a:r>
            <a:r>
              <a:rPr lang="el-GR" sz="2800" dirty="0">
                <a:solidFill>
                  <a:srgbClr val="C00000"/>
                </a:solidFill>
                <a:latin typeface="Comic Sans MS" pitchFamily="66" charset="0"/>
              </a:rPr>
              <a:t> διαβητικού ποδιού </a:t>
            </a:r>
          </a:p>
        </p:txBody>
      </p:sp>
      <p:graphicFrame>
        <p:nvGraphicFramePr>
          <p:cNvPr id="5" name="4 - Διάγραμμα"/>
          <p:cNvGraphicFramePr/>
          <p:nvPr/>
        </p:nvGraphicFramePr>
        <p:xfrm>
          <a:off x="1285852" y="714356"/>
          <a:ext cx="6858048" cy="1785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 Αριστερό-δεξιό-άνω βέλος"/>
          <p:cNvSpPr/>
          <p:nvPr/>
        </p:nvSpPr>
        <p:spPr>
          <a:xfrm rot="10800000">
            <a:off x="2428860" y="2357430"/>
            <a:ext cx="5000660" cy="714380"/>
          </a:xfrm>
          <a:prstGeom prst="leftRigh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TextBox"/>
          <p:cNvSpPr txBox="1"/>
          <p:nvPr/>
        </p:nvSpPr>
        <p:spPr>
          <a:xfrm>
            <a:off x="0" y="2285992"/>
            <a:ext cx="2571736" cy="323165"/>
          </a:xfrm>
          <a:prstGeom prst="rect">
            <a:avLst/>
          </a:prstGeom>
          <a:noFill/>
        </p:spPr>
        <p:txBody>
          <a:bodyPr wrap="square" rtlCol="0">
            <a:spAutoFit/>
          </a:bodyPr>
          <a:lstStyle/>
          <a:p>
            <a:r>
              <a:rPr lang="el-GR" sz="1500" b="1" dirty="0">
                <a:solidFill>
                  <a:srgbClr val="002060"/>
                </a:solidFill>
                <a:latin typeface="Comic Sans MS" pitchFamily="66" charset="0"/>
              </a:rPr>
              <a:t>Αισθητική  Νευροπάθεια </a:t>
            </a:r>
          </a:p>
        </p:txBody>
      </p:sp>
      <p:sp>
        <p:nvSpPr>
          <p:cNvPr id="8" name="7 - TextBox"/>
          <p:cNvSpPr txBox="1"/>
          <p:nvPr/>
        </p:nvSpPr>
        <p:spPr>
          <a:xfrm>
            <a:off x="3643306" y="3071810"/>
            <a:ext cx="2714644" cy="338554"/>
          </a:xfrm>
          <a:prstGeom prst="rect">
            <a:avLst/>
          </a:prstGeom>
          <a:noFill/>
        </p:spPr>
        <p:txBody>
          <a:bodyPr wrap="square" rtlCol="0">
            <a:spAutoFit/>
          </a:bodyPr>
          <a:lstStyle/>
          <a:p>
            <a:r>
              <a:rPr lang="el-GR" sz="1600" b="1" dirty="0">
                <a:solidFill>
                  <a:srgbClr val="002060"/>
                </a:solidFill>
                <a:latin typeface="Comic Sans MS" pitchFamily="66" charset="0"/>
              </a:rPr>
              <a:t>Κινητική Νευροπάθεια</a:t>
            </a:r>
          </a:p>
        </p:txBody>
      </p:sp>
      <p:sp>
        <p:nvSpPr>
          <p:cNvPr id="9" name="8 - TextBox"/>
          <p:cNvSpPr txBox="1"/>
          <p:nvPr/>
        </p:nvSpPr>
        <p:spPr>
          <a:xfrm>
            <a:off x="7429520" y="2143116"/>
            <a:ext cx="1714480" cy="584775"/>
          </a:xfrm>
          <a:prstGeom prst="rect">
            <a:avLst/>
          </a:prstGeom>
          <a:noFill/>
        </p:spPr>
        <p:txBody>
          <a:bodyPr wrap="square" rtlCol="0">
            <a:spAutoFit/>
          </a:bodyPr>
          <a:lstStyle/>
          <a:p>
            <a:r>
              <a:rPr lang="el-GR" sz="1600" b="1" dirty="0">
                <a:solidFill>
                  <a:srgbClr val="002060"/>
                </a:solidFill>
                <a:latin typeface="Comic Sans MS" pitchFamily="66" charset="0"/>
              </a:rPr>
              <a:t>Αυτόνομη Νευροπάθεια </a:t>
            </a:r>
          </a:p>
        </p:txBody>
      </p:sp>
      <p:cxnSp>
        <p:nvCxnSpPr>
          <p:cNvPr id="11" name="10 - Ευθύγραμμο βέλος σύνδεσης"/>
          <p:cNvCxnSpPr/>
          <p:nvPr/>
        </p:nvCxnSpPr>
        <p:spPr>
          <a:xfrm rot="5400000">
            <a:off x="678629" y="2750339"/>
            <a:ext cx="357190" cy="1588"/>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 Ευθύγραμμο βέλος σύνδεσης"/>
          <p:cNvCxnSpPr/>
          <p:nvPr/>
        </p:nvCxnSpPr>
        <p:spPr>
          <a:xfrm rot="10800000" flipV="1">
            <a:off x="7000892" y="2714620"/>
            <a:ext cx="1071570" cy="642942"/>
          </a:xfrm>
          <a:prstGeom prst="straightConnector1">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13 - TextBox"/>
          <p:cNvSpPr txBox="1"/>
          <p:nvPr/>
        </p:nvSpPr>
        <p:spPr>
          <a:xfrm>
            <a:off x="0" y="3000373"/>
            <a:ext cx="2428860" cy="584775"/>
          </a:xfrm>
          <a:prstGeom prst="rect">
            <a:avLst/>
          </a:prstGeom>
          <a:noFill/>
        </p:spPr>
        <p:txBody>
          <a:bodyPr wrap="square" rtlCol="0">
            <a:spAutoFit/>
          </a:bodyPr>
          <a:lstStyle/>
          <a:p>
            <a:r>
              <a:rPr lang="el-GR" sz="1600" b="1" dirty="0">
                <a:latin typeface="Comic Sans MS" pitchFamily="66" charset="0"/>
              </a:rPr>
              <a:t>Μείωση της αίσθησης του πόνου</a:t>
            </a:r>
          </a:p>
        </p:txBody>
      </p:sp>
      <p:cxnSp>
        <p:nvCxnSpPr>
          <p:cNvPr id="15" name="14 - Ευθύγραμμο βέλος σύνδεσης"/>
          <p:cNvCxnSpPr/>
          <p:nvPr/>
        </p:nvCxnSpPr>
        <p:spPr>
          <a:xfrm rot="5400000">
            <a:off x="4465637" y="3606801"/>
            <a:ext cx="357190" cy="1588"/>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15 - TextBox"/>
          <p:cNvSpPr txBox="1"/>
          <p:nvPr/>
        </p:nvSpPr>
        <p:spPr>
          <a:xfrm>
            <a:off x="2786050" y="3714752"/>
            <a:ext cx="2428860" cy="584775"/>
          </a:xfrm>
          <a:prstGeom prst="rect">
            <a:avLst/>
          </a:prstGeom>
          <a:noFill/>
        </p:spPr>
        <p:txBody>
          <a:bodyPr wrap="square" rtlCol="0">
            <a:spAutoFit/>
          </a:bodyPr>
          <a:lstStyle/>
          <a:p>
            <a:r>
              <a:rPr lang="el-GR" sz="1600" b="1" dirty="0">
                <a:latin typeface="Comic Sans MS" pitchFamily="66" charset="0"/>
              </a:rPr>
              <a:t>Μείωση μικρών μυών του άκρου ποδός </a:t>
            </a:r>
          </a:p>
        </p:txBody>
      </p:sp>
      <p:cxnSp>
        <p:nvCxnSpPr>
          <p:cNvPr id="17" name="16 - Ευθύγραμμο βέλος σύνδεσης"/>
          <p:cNvCxnSpPr/>
          <p:nvPr/>
        </p:nvCxnSpPr>
        <p:spPr>
          <a:xfrm rot="5400000">
            <a:off x="4465637" y="4249743"/>
            <a:ext cx="357190" cy="1588"/>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17 - TextBox"/>
          <p:cNvSpPr txBox="1"/>
          <p:nvPr/>
        </p:nvSpPr>
        <p:spPr>
          <a:xfrm>
            <a:off x="2857488" y="4429132"/>
            <a:ext cx="3286148" cy="338554"/>
          </a:xfrm>
          <a:prstGeom prst="rect">
            <a:avLst/>
          </a:prstGeom>
          <a:noFill/>
        </p:spPr>
        <p:txBody>
          <a:bodyPr wrap="square" rtlCol="0">
            <a:spAutoFit/>
          </a:bodyPr>
          <a:lstStyle/>
          <a:p>
            <a:r>
              <a:rPr lang="el-GR" sz="1600" b="1" dirty="0">
                <a:latin typeface="Comic Sans MS" pitchFamily="66" charset="0"/>
              </a:rPr>
              <a:t>Παραμόρφωση του άκρου ποδός </a:t>
            </a:r>
          </a:p>
        </p:txBody>
      </p:sp>
      <p:cxnSp>
        <p:nvCxnSpPr>
          <p:cNvPr id="21" name="20 - Ευθύγραμμο βέλος σύνδεσης"/>
          <p:cNvCxnSpPr/>
          <p:nvPr/>
        </p:nvCxnSpPr>
        <p:spPr>
          <a:xfrm rot="16200000" flipH="1">
            <a:off x="7965305" y="2821777"/>
            <a:ext cx="500066" cy="285752"/>
          </a:xfrm>
          <a:prstGeom prst="straightConnector1">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28 - Ευθύγραμμο βέλος σύνδεσης"/>
          <p:cNvCxnSpPr/>
          <p:nvPr/>
        </p:nvCxnSpPr>
        <p:spPr>
          <a:xfrm rot="5400000">
            <a:off x="4501356" y="4928404"/>
            <a:ext cx="285752" cy="1588"/>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29 - TextBox"/>
          <p:cNvSpPr txBox="1"/>
          <p:nvPr/>
        </p:nvSpPr>
        <p:spPr>
          <a:xfrm>
            <a:off x="2928926" y="5000636"/>
            <a:ext cx="3571900" cy="338554"/>
          </a:xfrm>
          <a:prstGeom prst="rect">
            <a:avLst/>
          </a:prstGeom>
          <a:noFill/>
        </p:spPr>
        <p:txBody>
          <a:bodyPr wrap="square" rtlCol="0">
            <a:spAutoFit/>
          </a:bodyPr>
          <a:lstStyle/>
          <a:p>
            <a:r>
              <a:rPr lang="el-GR" sz="1600" b="1" dirty="0">
                <a:latin typeface="Comic Sans MS" pitchFamily="66" charset="0"/>
              </a:rPr>
              <a:t>Αύξηση της πίεσης του πέλματος </a:t>
            </a:r>
          </a:p>
        </p:txBody>
      </p:sp>
      <p:cxnSp>
        <p:nvCxnSpPr>
          <p:cNvPr id="35" name="34 - Ευθύγραμμο βέλος σύνδεσης"/>
          <p:cNvCxnSpPr/>
          <p:nvPr/>
        </p:nvCxnSpPr>
        <p:spPr>
          <a:xfrm rot="5400000">
            <a:off x="4501356" y="5499908"/>
            <a:ext cx="285752" cy="1588"/>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9" name="38 - TextBox"/>
          <p:cNvSpPr txBox="1"/>
          <p:nvPr/>
        </p:nvSpPr>
        <p:spPr>
          <a:xfrm>
            <a:off x="3214678" y="5572140"/>
            <a:ext cx="3571900" cy="338554"/>
          </a:xfrm>
          <a:prstGeom prst="rect">
            <a:avLst/>
          </a:prstGeom>
          <a:noFill/>
        </p:spPr>
        <p:txBody>
          <a:bodyPr wrap="square" rtlCol="0">
            <a:spAutoFit/>
          </a:bodyPr>
          <a:lstStyle/>
          <a:p>
            <a:r>
              <a:rPr lang="el-GR" sz="1600" b="1" dirty="0">
                <a:solidFill>
                  <a:srgbClr val="002060"/>
                </a:solidFill>
                <a:latin typeface="Comic Sans MS" pitchFamily="66" charset="0"/>
              </a:rPr>
              <a:t>Νευροπάθεια του άκρου ποδός </a:t>
            </a:r>
          </a:p>
        </p:txBody>
      </p:sp>
      <p:cxnSp>
        <p:nvCxnSpPr>
          <p:cNvPr id="40" name="39 - Ευθύγραμμο βέλος σύνδεσης"/>
          <p:cNvCxnSpPr/>
          <p:nvPr/>
        </p:nvCxnSpPr>
        <p:spPr>
          <a:xfrm rot="5400000">
            <a:off x="4537075" y="6035693"/>
            <a:ext cx="357190" cy="1588"/>
          </a:xfrm>
          <a:prstGeom prst="straightConnector1">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1" name="40 - TextBox"/>
          <p:cNvSpPr txBox="1"/>
          <p:nvPr/>
        </p:nvSpPr>
        <p:spPr>
          <a:xfrm>
            <a:off x="2643174" y="6215082"/>
            <a:ext cx="4214842" cy="369332"/>
          </a:xfrm>
          <a:prstGeom prst="rect">
            <a:avLst/>
          </a:prstGeom>
          <a:noFill/>
          <a:ln w="47625">
            <a:solidFill>
              <a:schemeClr val="tx1"/>
            </a:solidFill>
          </a:ln>
        </p:spPr>
        <p:txBody>
          <a:bodyPr wrap="square" rtlCol="0">
            <a:spAutoFit/>
          </a:bodyPr>
          <a:lstStyle/>
          <a:p>
            <a:r>
              <a:rPr lang="el-GR" b="1" dirty="0">
                <a:solidFill>
                  <a:schemeClr val="accent2">
                    <a:lumMod val="50000"/>
                  </a:schemeClr>
                </a:solidFill>
                <a:latin typeface="Comic Sans MS" pitchFamily="66" charset="0"/>
              </a:rPr>
              <a:t>ΝΕΥΡΟΠΑΘΗΤΙΚΟ ΕΛΚΟΣ ΠΟΔΟΣ  </a:t>
            </a:r>
          </a:p>
        </p:txBody>
      </p:sp>
      <p:cxnSp>
        <p:nvCxnSpPr>
          <p:cNvPr id="42" name="41 - Ευθύγραμμο βέλος σύνδεσης"/>
          <p:cNvCxnSpPr/>
          <p:nvPr/>
        </p:nvCxnSpPr>
        <p:spPr>
          <a:xfrm rot="16200000" flipH="1">
            <a:off x="929456" y="3572670"/>
            <a:ext cx="2143140" cy="2141552"/>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6" name="45 - TextBox"/>
          <p:cNvSpPr txBox="1"/>
          <p:nvPr/>
        </p:nvSpPr>
        <p:spPr>
          <a:xfrm>
            <a:off x="6072198" y="3000372"/>
            <a:ext cx="1357322" cy="584775"/>
          </a:xfrm>
          <a:prstGeom prst="rect">
            <a:avLst/>
          </a:prstGeom>
          <a:noFill/>
        </p:spPr>
        <p:txBody>
          <a:bodyPr wrap="square" rtlCol="0">
            <a:spAutoFit/>
          </a:bodyPr>
          <a:lstStyle/>
          <a:p>
            <a:r>
              <a:rPr lang="el-GR" sz="1600" b="1" dirty="0">
                <a:latin typeface="Comic Sans MS" pitchFamily="66" charset="0"/>
              </a:rPr>
              <a:t>Μειωμένη εφίδρωση</a:t>
            </a:r>
          </a:p>
        </p:txBody>
      </p:sp>
      <p:sp>
        <p:nvSpPr>
          <p:cNvPr id="47" name="46 - TextBox"/>
          <p:cNvSpPr txBox="1"/>
          <p:nvPr/>
        </p:nvSpPr>
        <p:spPr>
          <a:xfrm>
            <a:off x="7643834" y="3214686"/>
            <a:ext cx="1500166" cy="584775"/>
          </a:xfrm>
          <a:prstGeom prst="rect">
            <a:avLst/>
          </a:prstGeom>
          <a:noFill/>
        </p:spPr>
        <p:txBody>
          <a:bodyPr wrap="square" rtlCol="0">
            <a:spAutoFit/>
          </a:bodyPr>
          <a:lstStyle/>
          <a:p>
            <a:r>
              <a:rPr lang="el-GR" sz="1600" b="1" dirty="0">
                <a:latin typeface="Comic Sans MS" pitchFamily="66" charset="0"/>
              </a:rPr>
              <a:t>Εξασθένιση κυκλοφορικού</a:t>
            </a:r>
          </a:p>
        </p:txBody>
      </p:sp>
      <p:cxnSp>
        <p:nvCxnSpPr>
          <p:cNvPr id="61" name="60 - Ευθύγραμμο βέλος σύνδεσης"/>
          <p:cNvCxnSpPr/>
          <p:nvPr/>
        </p:nvCxnSpPr>
        <p:spPr>
          <a:xfrm rot="10800000" flipV="1">
            <a:off x="6357950" y="5357826"/>
            <a:ext cx="1928826" cy="428628"/>
          </a:xfrm>
          <a:prstGeom prst="straightConnector1">
            <a:avLst/>
          </a:prstGeom>
          <a:ln w="412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67 - Ευθεία γραμμή σύνδεσης"/>
          <p:cNvCxnSpPr/>
          <p:nvPr/>
        </p:nvCxnSpPr>
        <p:spPr>
          <a:xfrm rot="5400000">
            <a:off x="7573190" y="4643446"/>
            <a:ext cx="1427966" cy="794"/>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69 - Ευθύγραμμο βέλος σύνδεσης"/>
          <p:cNvCxnSpPr/>
          <p:nvPr/>
        </p:nvCxnSpPr>
        <p:spPr>
          <a:xfrm rot="5400000">
            <a:off x="6751653" y="3749677"/>
            <a:ext cx="357190" cy="1588"/>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1" name="70 - TextBox"/>
          <p:cNvSpPr txBox="1"/>
          <p:nvPr/>
        </p:nvSpPr>
        <p:spPr>
          <a:xfrm>
            <a:off x="6286512" y="3929066"/>
            <a:ext cx="1571636" cy="338554"/>
          </a:xfrm>
          <a:prstGeom prst="rect">
            <a:avLst/>
          </a:prstGeom>
          <a:noFill/>
        </p:spPr>
        <p:txBody>
          <a:bodyPr wrap="square" rtlCol="0">
            <a:spAutoFit/>
          </a:bodyPr>
          <a:lstStyle/>
          <a:p>
            <a:r>
              <a:rPr lang="el-GR" sz="1600" b="1" dirty="0">
                <a:solidFill>
                  <a:schemeClr val="accent3">
                    <a:lumMod val="50000"/>
                  </a:schemeClr>
                </a:solidFill>
                <a:latin typeface="Comic Sans MS" pitchFamily="66" charset="0"/>
              </a:rPr>
              <a:t>Ξηροδερμία  </a:t>
            </a:r>
          </a:p>
        </p:txBody>
      </p:sp>
      <p:cxnSp>
        <p:nvCxnSpPr>
          <p:cNvPr id="72" name="71 - Ευθύγραμμο βέλος σύνδεσης"/>
          <p:cNvCxnSpPr/>
          <p:nvPr/>
        </p:nvCxnSpPr>
        <p:spPr>
          <a:xfrm rot="5400000">
            <a:off x="6894529" y="4392619"/>
            <a:ext cx="357190" cy="1588"/>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3" name="72 - TextBox"/>
          <p:cNvSpPr txBox="1"/>
          <p:nvPr/>
        </p:nvSpPr>
        <p:spPr>
          <a:xfrm>
            <a:off x="6429388" y="4500570"/>
            <a:ext cx="1785950" cy="338554"/>
          </a:xfrm>
          <a:prstGeom prst="rect">
            <a:avLst/>
          </a:prstGeom>
          <a:noFill/>
        </p:spPr>
        <p:txBody>
          <a:bodyPr wrap="square" rtlCol="0">
            <a:spAutoFit/>
          </a:bodyPr>
          <a:lstStyle/>
          <a:p>
            <a:r>
              <a:rPr lang="el-GR" sz="1600" b="1" dirty="0">
                <a:solidFill>
                  <a:schemeClr val="accent3">
                    <a:lumMod val="50000"/>
                  </a:schemeClr>
                </a:solidFill>
                <a:latin typeface="Comic Sans MS" pitchFamily="66" charset="0"/>
              </a:rPr>
              <a:t>Τύλος </a:t>
            </a:r>
            <a:r>
              <a:rPr lang="en-US" sz="1600" b="1" dirty="0">
                <a:solidFill>
                  <a:schemeClr val="accent3">
                    <a:lumMod val="50000"/>
                  </a:schemeClr>
                </a:solidFill>
                <a:latin typeface="Comic Sans MS" pitchFamily="66" charset="0"/>
              </a:rPr>
              <a:t>(</a:t>
            </a:r>
            <a:r>
              <a:rPr lang="el-GR" sz="1600" b="1" dirty="0">
                <a:solidFill>
                  <a:schemeClr val="accent3">
                    <a:lumMod val="50000"/>
                  </a:schemeClr>
                </a:solidFill>
                <a:latin typeface="Comic Sans MS" pitchFamily="66" charset="0"/>
              </a:rPr>
              <a:t>κάλος) </a:t>
            </a:r>
            <a:r>
              <a:rPr lang="el-GR" sz="1600" b="1" dirty="0">
                <a:latin typeface="Comic Sans MS" pitchFamily="66" charset="0"/>
              </a:rPr>
              <a:t>   </a:t>
            </a:r>
          </a:p>
        </p:txBody>
      </p:sp>
      <p:cxnSp>
        <p:nvCxnSpPr>
          <p:cNvPr id="74" name="73 - Ευθύγραμμο βέλος σύνδεσης"/>
          <p:cNvCxnSpPr/>
          <p:nvPr/>
        </p:nvCxnSpPr>
        <p:spPr>
          <a:xfrm rot="10800000" flipV="1">
            <a:off x="6215074" y="4857760"/>
            <a:ext cx="858844" cy="857256"/>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9" name="78 - TextBox"/>
          <p:cNvSpPr txBox="1"/>
          <p:nvPr/>
        </p:nvSpPr>
        <p:spPr>
          <a:xfrm>
            <a:off x="6929454" y="5715016"/>
            <a:ext cx="2214546" cy="584775"/>
          </a:xfrm>
          <a:prstGeom prst="rect">
            <a:avLst/>
          </a:prstGeom>
          <a:noFill/>
        </p:spPr>
        <p:txBody>
          <a:bodyPr wrap="square" rtlCol="0">
            <a:spAutoFit/>
          </a:bodyPr>
          <a:lstStyle/>
          <a:p>
            <a:r>
              <a:rPr lang="el-GR" sz="1600" b="1" dirty="0">
                <a:solidFill>
                  <a:schemeClr val="accent5">
                    <a:lumMod val="50000"/>
                  </a:schemeClr>
                </a:solidFill>
                <a:latin typeface="Comic Sans MS" pitchFamily="66" charset="0"/>
              </a:rPr>
              <a:t>Επαναλαμβανόμενοι τραυματισμοί</a:t>
            </a:r>
          </a:p>
        </p:txBody>
      </p:sp>
      <p:cxnSp>
        <p:nvCxnSpPr>
          <p:cNvPr id="80" name="79 - Ευθύγραμμο βέλος σύνδεσης"/>
          <p:cNvCxnSpPr>
            <a:stCxn id="79" idx="1"/>
          </p:cNvCxnSpPr>
          <p:nvPr/>
        </p:nvCxnSpPr>
        <p:spPr>
          <a:xfrm rot="10800000">
            <a:off x="6286512" y="5929330"/>
            <a:ext cx="642942" cy="780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87 - Ευθεία γραμμή σύνδεσης"/>
          <p:cNvCxnSpPr/>
          <p:nvPr/>
        </p:nvCxnSpPr>
        <p:spPr>
          <a:xfrm rot="16200000" flipH="1">
            <a:off x="4893868" y="3179364"/>
            <a:ext cx="1785950" cy="284958"/>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89 - Ευθύγραμμο βέλος σύνδεσης"/>
          <p:cNvCxnSpPr>
            <a:endCxn id="71" idx="1"/>
          </p:cNvCxnSpPr>
          <p:nvPr/>
        </p:nvCxnSpPr>
        <p:spPr>
          <a:xfrm flipV="1">
            <a:off x="5929322" y="4098343"/>
            <a:ext cx="357190" cy="11647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5" name="94 - Ευθύγραμμο βέλος σύνδεσης"/>
          <p:cNvCxnSpPr/>
          <p:nvPr/>
        </p:nvCxnSpPr>
        <p:spPr>
          <a:xfrm>
            <a:off x="5643570" y="2428868"/>
            <a:ext cx="2214578" cy="78581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Τίτλος"/>
          <p:cNvSpPr>
            <a:spLocks noGrp="1"/>
          </p:cNvSpPr>
          <p:nvPr>
            <p:ph type="title"/>
          </p:nvPr>
        </p:nvSpPr>
        <p:spPr>
          <a:xfrm>
            <a:off x="0" y="0"/>
            <a:ext cx="9572660" cy="1143000"/>
          </a:xfrm>
        </p:spPr>
        <p:txBody>
          <a:bodyPr>
            <a:normAutofit/>
          </a:bodyPr>
          <a:lstStyle/>
          <a:p>
            <a:r>
              <a:rPr lang="el-GR" sz="2200" dirty="0">
                <a:solidFill>
                  <a:srgbClr val="C00000"/>
                </a:solidFill>
                <a:latin typeface="Comic Sans MS" pitchFamily="66" charset="0"/>
              </a:rPr>
              <a:t>Οι συνηθέστερες παραμορφώσεις κάτω άκρου διαβητικού ατόμου  </a:t>
            </a:r>
          </a:p>
        </p:txBody>
      </p:sp>
      <p:graphicFrame>
        <p:nvGraphicFramePr>
          <p:cNvPr id="9" name="8 - Θέση περιεχομένου"/>
          <p:cNvGraphicFramePr>
            <a:graphicFrameLocks noGrp="1"/>
          </p:cNvGraphicFramePr>
          <p:nvPr>
            <p:ph idx="1"/>
          </p:nvPr>
        </p:nvGraphicFramePr>
        <p:xfrm>
          <a:off x="357158" y="1000108"/>
          <a:ext cx="8786842" cy="3500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9 - Διάγραμμα"/>
          <p:cNvGraphicFramePr/>
          <p:nvPr/>
        </p:nvGraphicFramePr>
        <p:xfrm>
          <a:off x="1643042" y="4079884"/>
          <a:ext cx="5786478" cy="27781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68346"/>
          </a:xfrm>
        </p:spPr>
        <p:txBody>
          <a:bodyPr>
            <a:normAutofit/>
          </a:bodyPr>
          <a:lstStyle/>
          <a:p>
            <a:r>
              <a:rPr lang="el-GR" sz="3200" i="1" dirty="0">
                <a:solidFill>
                  <a:srgbClr val="C00000"/>
                </a:solidFill>
                <a:latin typeface="Comic Sans MS" pitchFamily="66" charset="0"/>
              </a:rPr>
              <a:t>    ΘΕΜΑΤΟΛΟΓΙΑ ΠΑΡΟΥΣΙΑΣΗΣ</a:t>
            </a:r>
          </a:p>
        </p:txBody>
      </p:sp>
      <p:graphicFrame>
        <p:nvGraphicFramePr>
          <p:cNvPr id="6" name="5 - Θέση περιεχομένου"/>
          <p:cNvGraphicFramePr>
            <a:graphicFrameLocks noGrp="1"/>
          </p:cNvGraphicFramePr>
          <p:nvPr>
            <p:ph idx="1"/>
          </p:nvPr>
        </p:nvGraphicFramePr>
        <p:xfrm>
          <a:off x="500002" y="1357298"/>
          <a:ext cx="8643998"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79512" y="764704"/>
            <a:ext cx="8929718" cy="3643339"/>
          </a:xfrm>
          <a:prstGeom prst="rect">
            <a:avLst/>
          </a:prstGeom>
          <a:noFill/>
          <a:ln w="9525">
            <a:noFill/>
            <a:miter lim="800000"/>
            <a:headEnd/>
            <a:tailEnd/>
          </a:ln>
          <a:effectLst/>
        </p:spPr>
      </p:pic>
      <p:cxnSp>
        <p:nvCxnSpPr>
          <p:cNvPr id="6" name="5 - Ευθεία γραμμή σύνδεσης"/>
          <p:cNvCxnSpPr/>
          <p:nvPr/>
        </p:nvCxnSpPr>
        <p:spPr>
          <a:xfrm>
            <a:off x="0" y="1285860"/>
            <a:ext cx="2286016" cy="1588"/>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68346"/>
          </a:xfrm>
        </p:spPr>
        <p:txBody>
          <a:bodyPr>
            <a:normAutofit/>
          </a:bodyPr>
          <a:lstStyle/>
          <a:p>
            <a:r>
              <a:rPr lang="el-GR" sz="3200" i="1" dirty="0">
                <a:solidFill>
                  <a:srgbClr val="C00000"/>
                </a:solidFill>
                <a:latin typeface="Comic Sans MS" pitchFamily="66" charset="0"/>
              </a:rPr>
              <a:t>    ΘΕΜΑΤΟΛΟΓΙΑ ΠΑΡΟΥΣΙΑΣΗΣ</a:t>
            </a:r>
          </a:p>
        </p:txBody>
      </p:sp>
      <p:graphicFrame>
        <p:nvGraphicFramePr>
          <p:cNvPr id="6" name="5 - Θέση περιεχομένου"/>
          <p:cNvGraphicFramePr>
            <a:graphicFrameLocks noGrp="1"/>
          </p:cNvGraphicFramePr>
          <p:nvPr>
            <p:ph idx="1"/>
          </p:nvPr>
        </p:nvGraphicFramePr>
        <p:xfrm>
          <a:off x="500002" y="1357298"/>
          <a:ext cx="8643998"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642974" y="79404"/>
          <a:ext cx="10287072" cy="6135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357158" y="285729"/>
            <a:ext cx="8215370" cy="461665"/>
          </a:xfrm>
          <a:prstGeom prst="rect">
            <a:avLst/>
          </a:prstGeom>
          <a:noFill/>
        </p:spPr>
        <p:txBody>
          <a:bodyPr wrap="square" rtlCol="0">
            <a:spAutoFit/>
          </a:bodyPr>
          <a:lstStyle/>
          <a:p>
            <a:r>
              <a:rPr lang="el-GR" sz="2400" b="1" dirty="0">
                <a:latin typeface="Comic Sans MS" pitchFamily="66" charset="0"/>
              </a:rPr>
              <a:t>1. Εντοπισμός του ποδιού που βρίσκεται σε κίνδυνο</a:t>
            </a:r>
          </a:p>
        </p:txBody>
      </p:sp>
      <p:graphicFrame>
        <p:nvGraphicFramePr>
          <p:cNvPr id="6" name="5 - Διάγραμμα"/>
          <p:cNvGraphicFramePr/>
          <p:nvPr/>
        </p:nvGraphicFramePr>
        <p:xfrm>
          <a:off x="285720" y="1071546"/>
          <a:ext cx="8643998" cy="4429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357158" y="1643050"/>
          <a:ext cx="8229600" cy="4084320"/>
        </p:xfrm>
        <a:graphic>
          <a:graphicData uri="http://schemas.openxmlformats.org/drawingml/2006/table">
            <a:tbl>
              <a:tblPr firstRow="1" bandRow="1">
                <a:tableStyleId>{00A15C55-8517-42AA-B614-E9B94910E393}</a:tableStyleId>
              </a:tblPr>
              <a:tblGrid>
                <a:gridCol w="1857388">
                  <a:extLst>
                    <a:ext uri="{9D8B030D-6E8A-4147-A177-3AD203B41FA5}">
                      <a16:colId xmlns:a16="http://schemas.microsoft.com/office/drawing/2014/main" xmlns="" val="20000"/>
                    </a:ext>
                  </a:extLst>
                </a:gridCol>
                <a:gridCol w="3629012">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370840">
                <a:tc>
                  <a:txBody>
                    <a:bodyPr/>
                    <a:lstStyle/>
                    <a:p>
                      <a:r>
                        <a:rPr lang="el-GR" sz="2000" dirty="0">
                          <a:solidFill>
                            <a:schemeClr val="tx1"/>
                          </a:solidFill>
                          <a:latin typeface="Comic Sans MS" pitchFamily="66" charset="0"/>
                        </a:rPr>
                        <a:t>ΚΑΤΗΓΟΡΙΑ</a:t>
                      </a:r>
                      <a:r>
                        <a:rPr lang="el-GR" sz="2000" baseline="0" dirty="0">
                          <a:solidFill>
                            <a:schemeClr val="tx1"/>
                          </a:solidFill>
                          <a:latin typeface="Comic Sans MS" pitchFamily="66" charset="0"/>
                        </a:rPr>
                        <a:t> </a:t>
                      </a:r>
                    </a:p>
                    <a:p>
                      <a:endParaRPr lang="el-GR" sz="2000" dirty="0">
                        <a:solidFill>
                          <a:schemeClr val="tx1"/>
                        </a:solidFill>
                        <a:latin typeface="Comic Sans MS" pitchFamily="66" charset="0"/>
                      </a:endParaRPr>
                    </a:p>
                  </a:txBody>
                  <a:tcPr/>
                </a:tc>
                <a:tc>
                  <a:txBody>
                    <a:bodyPr/>
                    <a:lstStyle/>
                    <a:p>
                      <a:r>
                        <a:rPr lang="el-GR" sz="2000" dirty="0">
                          <a:solidFill>
                            <a:schemeClr val="tx1"/>
                          </a:solidFill>
                          <a:latin typeface="Comic Sans MS" pitchFamily="66" charset="0"/>
                        </a:rPr>
                        <a:t>ΧΑΡΑΚΤΗΡΙΣΤΙΚΑ</a:t>
                      </a:r>
                      <a:r>
                        <a:rPr lang="el-GR" sz="2000" baseline="0" dirty="0">
                          <a:solidFill>
                            <a:schemeClr val="tx1"/>
                          </a:solidFill>
                          <a:latin typeface="Comic Sans MS" pitchFamily="66" charset="0"/>
                        </a:rPr>
                        <a:t> </a:t>
                      </a:r>
                      <a:endParaRPr lang="el-GR" sz="2000" dirty="0">
                        <a:solidFill>
                          <a:schemeClr val="tx1"/>
                        </a:solidFill>
                        <a:latin typeface="Comic Sans MS" pitchFamily="66" charset="0"/>
                      </a:endParaRPr>
                    </a:p>
                  </a:txBody>
                  <a:tcPr/>
                </a:tc>
                <a:tc>
                  <a:txBody>
                    <a:bodyPr/>
                    <a:lstStyle/>
                    <a:p>
                      <a:r>
                        <a:rPr lang="el-GR" sz="2000" baseline="0" dirty="0">
                          <a:solidFill>
                            <a:schemeClr val="tx1"/>
                          </a:solidFill>
                          <a:latin typeface="Comic Sans MS" pitchFamily="66" charset="0"/>
                        </a:rPr>
                        <a:t> ΣΥΧΝΟΤΗΤΑ </a:t>
                      </a:r>
                      <a:endParaRPr lang="el-GR" sz="2000" dirty="0">
                        <a:solidFill>
                          <a:schemeClr val="tx1"/>
                        </a:solidFill>
                        <a:latin typeface="Comic Sans MS" pitchFamily="66" charset="0"/>
                      </a:endParaRPr>
                    </a:p>
                  </a:txBody>
                  <a:tcPr/>
                </a:tc>
                <a:extLst>
                  <a:ext uri="{0D108BD9-81ED-4DB2-BD59-A6C34878D82A}">
                    <a16:rowId xmlns:a16="http://schemas.microsoft.com/office/drawing/2014/main" xmlns="" val="10000"/>
                  </a:ext>
                </a:extLst>
              </a:tr>
              <a:tr h="370840">
                <a:tc>
                  <a:txBody>
                    <a:bodyPr/>
                    <a:lstStyle/>
                    <a:p>
                      <a:r>
                        <a:rPr lang="el-GR" sz="1800" b="1" dirty="0">
                          <a:solidFill>
                            <a:srgbClr val="C00000"/>
                          </a:solidFill>
                          <a:latin typeface="Comic Sans MS" pitchFamily="66" charset="0"/>
                        </a:rPr>
                        <a:t>0</a:t>
                      </a:r>
                    </a:p>
                  </a:txBody>
                  <a:tcPr/>
                </a:tc>
                <a:tc>
                  <a:txBody>
                    <a:bodyPr/>
                    <a:lstStyle/>
                    <a:p>
                      <a:r>
                        <a:rPr lang="el-GR" sz="1800" b="1" dirty="0">
                          <a:solidFill>
                            <a:srgbClr val="002060"/>
                          </a:solidFill>
                          <a:latin typeface="Comic Sans MS" pitchFamily="66" charset="0"/>
                        </a:rPr>
                        <a:t>ΟΧΙ</a:t>
                      </a:r>
                      <a:r>
                        <a:rPr lang="el-GR" sz="1800" b="1" baseline="0" dirty="0">
                          <a:solidFill>
                            <a:srgbClr val="002060"/>
                          </a:solidFill>
                          <a:latin typeface="Comic Sans MS" pitchFamily="66" charset="0"/>
                        </a:rPr>
                        <a:t>  περιφερική νευροπάθεια</a:t>
                      </a:r>
                    </a:p>
                    <a:p>
                      <a:endParaRPr lang="el-GR" sz="1800" b="1" dirty="0">
                        <a:solidFill>
                          <a:srgbClr val="002060"/>
                        </a:solidFill>
                        <a:latin typeface="Comic Sans MS" pitchFamily="66" charset="0"/>
                      </a:endParaRPr>
                    </a:p>
                  </a:txBody>
                  <a:tcPr/>
                </a:tc>
                <a:tc>
                  <a:txBody>
                    <a:bodyPr/>
                    <a:lstStyle/>
                    <a:p>
                      <a:r>
                        <a:rPr lang="el-GR" sz="1800" b="1" dirty="0">
                          <a:solidFill>
                            <a:srgbClr val="C00000"/>
                          </a:solidFill>
                          <a:latin typeface="Comic Sans MS" pitchFamily="66" charset="0"/>
                        </a:rPr>
                        <a:t>1 φορά το</a:t>
                      </a:r>
                      <a:r>
                        <a:rPr lang="el-GR" sz="1800" b="1" baseline="0" dirty="0">
                          <a:solidFill>
                            <a:srgbClr val="C00000"/>
                          </a:solidFill>
                          <a:latin typeface="Comic Sans MS" pitchFamily="66" charset="0"/>
                        </a:rPr>
                        <a:t> χρόνο </a:t>
                      </a:r>
                      <a:endParaRPr lang="el-GR" sz="1800" b="1" dirty="0">
                        <a:solidFill>
                          <a:srgbClr val="C00000"/>
                        </a:solidFill>
                        <a:latin typeface="Comic Sans MS" pitchFamily="66" charset="0"/>
                      </a:endParaRPr>
                    </a:p>
                  </a:txBody>
                  <a:tcPr/>
                </a:tc>
                <a:extLst>
                  <a:ext uri="{0D108BD9-81ED-4DB2-BD59-A6C34878D82A}">
                    <a16:rowId xmlns:a16="http://schemas.microsoft.com/office/drawing/2014/main" xmlns="" val="10001"/>
                  </a:ext>
                </a:extLst>
              </a:tr>
              <a:tr h="370840">
                <a:tc>
                  <a:txBody>
                    <a:bodyPr/>
                    <a:lstStyle/>
                    <a:p>
                      <a:r>
                        <a:rPr lang="el-GR" sz="1800" b="1" dirty="0">
                          <a:solidFill>
                            <a:srgbClr val="C00000"/>
                          </a:solidFill>
                          <a:latin typeface="Comic Sans MS" pitchFamily="66" charset="0"/>
                        </a:rPr>
                        <a:t>1</a:t>
                      </a:r>
                    </a:p>
                  </a:txBody>
                  <a:tcPr/>
                </a:tc>
                <a:tc>
                  <a:txBody>
                    <a:bodyPr/>
                    <a:lstStyle/>
                    <a:p>
                      <a:r>
                        <a:rPr lang="el-GR" sz="1800" b="1" dirty="0">
                          <a:solidFill>
                            <a:srgbClr val="002060"/>
                          </a:solidFill>
                          <a:latin typeface="Comic Sans MS" pitchFamily="66" charset="0"/>
                        </a:rPr>
                        <a:t>Περιφερική</a:t>
                      </a:r>
                      <a:r>
                        <a:rPr lang="el-GR" sz="1800" b="1" baseline="0" dirty="0">
                          <a:solidFill>
                            <a:srgbClr val="002060"/>
                          </a:solidFill>
                          <a:latin typeface="Comic Sans MS" pitchFamily="66" charset="0"/>
                        </a:rPr>
                        <a:t> νευροπάθεια </a:t>
                      </a:r>
                    </a:p>
                    <a:p>
                      <a:endParaRPr lang="el-GR" sz="1800" b="1" dirty="0">
                        <a:solidFill>
                          <a:srgbClr val="002060"/>
                        </a:solidFill>
                        <a:latin typeface="Comic Sans MS" pitchFamily="66" charset="0"/>
                      </a:endParaRPr>
                    </a:p>
                  </a:txBody>
                  <a:tcPr/>
                </a:tc>
                <a:tc>
                  <a:txBody>
                    <a:bodyPr/>
                    <a:lstStyle/>
                    <a:p>
                      <a:r>
                        <a:rPr lang="el-GR" sz="1800" b="1" dirty="0">
                          <a:solidFill>
                            <a:srgbClr val="C00000"/>
                          </a:solidFill>
                          <a:latin typeface="Comic Sans MS" pitchFamily="66" charset="0"/>
                        </a:rPr>
                        <a:t>1 φορά στους 6 μήνες </a:t>
                      </a:r>
                    </a:p>
                  </a:txBody>
                  <a:tcPr/>
                </a:tc>
                <a:extLst>
                  <a:ext uri="{0D108BD9-81ED-4DB2-BD59-A6C34878D82A}">
                    <a16:rowId xmlns:a16="http://schemas.microsoft.com/office/drawing/2014/main" xmlns="" val="10002"/>
                  </a:ext>
                </a:extLst>
              </a:tr>
              <a:tr h="370840">
                <a:tc>
                  <a:txBody>
                    <a:bodyPr/>
                    <a:lstStyle/>
                    <a:p>
                      <a:r>
                        <a:rPr lang="el-GR" sz="1800" b="1" dirty="0">
                          <a:solidFill>
                            <a:srgbClr val="C00000"/>
                          </a:solidFill>
                          <a:latin typeface="Comic Sans MS" pitchFamily="66" charset="0"/>
                        </a:rPr>
                        <a:t>2</a:t>
                      </a:r>
                    </a:p>
                  </a:txBody>
                  <a:tcPr/>
                </a:tc>
                <a:tc>
                  <a:txBody>
                    <a:bodyPr/>
                    <a:lstStyle/>
                    <a:p>
                      <a:r>
                        <a:rPr lang="el-GR" sz="1800" b="1" dirty="0">
                          <a:solidFill>
                            <a:srgbClr val="002060"/>
                          </a:solidFill>
                          <a:latin typeface="Comic Sans MS" pitchFamily="66" charset="0"/>
                        </a:rPr>
                        <a:t>Περιφερική νευροπάθεια</a:t>
                      </a:r>
                      <a:r>
                        <a:rPr lang="el-GR" sz="1800" b="1" baseline="0" dirty="0">
                          <a:solidFill>
                            <a:srgbClr val="002060"/>
                          </a:solidFill>
                          <a:latin typeface="Comic Sans MS" pitchFamily="66" charset="0"/>
                        </a:rPr>
                        <a:t> με περιφερική αγγειακή νόσο και/ή  δυσμορφία του άκρου ποδός </a:t>
                      </a:r>
                    </a:p>
                    <a:p>
                      <a:endParaRPr lang="el-GR" sz="1800" b="1" dirty="0">
                        <a:solidFill>
                          <a:srgbClr val="002060"/>
                        </a:solidFill>
                        <a:latin typeface="Comic Sans MS" pitchFamily="66" charset="0"/>
                      </a:endParaRPr>
                    </a:p>
                  </a:txBody>
                  <a:tcPr/>
                </a:tc>
                <a:tc>
                  <a:txBody>
                    <a:bodyPr/>
                    <a:lstStyle/>
                    <a:p>
                      <a:r>
                        <a:rPr lang="el-GR" sz="1800" b="1" dirty="0">
                          <a:solidFill>
                            <a:srgbClr val="C00000"/>
                          </a:solidFill>
                          <a:latin typeface="Comic Sans MS" pitchFamily="66" charset="0"/>
                        </a:rPr>
                        <a:t>1</a:t>
                      </a:r>
                      <a:r>
                        <a:rPr lang="el-GR" sz="1800" b="1" baseline="0" dirty="0">
                          <a:solidFill>
                            <a:srgbClr val="C00000"/>
                          </a:solidFill>
                          <a:latin typeface="Comic Sans MS" pitchFamily="66" charset="0"/>
                        </a:rPr>
                        <a:t> φορά κάθε 3-6 μήνες</a:t>
                      </a:r>
                      <a:endParaRPr lang="el-GR" sz="1800" b="1" dirty="0">
                        <a:solidFill>
                          <a:srgbClr val="C00000"/>
                        </a:solidFill>
                        <a:latin typeface="Comic Sans MS" pitchFamily="66" charset="0"/>
                      </a:endParaRPr>
                    </a:p>
                  </a:txBody>
                  <a:tcPr/>
                </a:tc>
                <a:extLst>
                  <a:ext uri="{0D108BD9-81ED-4DB2-BD59-A6C34878D82A}">
                    <a16:rowId xmlns:a16="http://schemas.microsoft.com/office/drawing/2014/main" xmlns="" val="10003"/>
                  </a:ext>
                </a:extLst>
              </a:tr>
              <a:tr h="370840">
                <a:tc>
                  <a:txBody>
                    <a:bodyPr/>
                    <a:lstStyle/>
                    <a:p>
                      <a:r>
                        <a:rPr lang="el-GR" sz="1800" b="1" dirty="0">
                          <a:solidFill>
                            <a:srgbClr val="C00000"/>
                          </a:solidFill>
                          <a:latin typeface="Comic Sans MS" pitchFamily="66" charset="0"/>
                        </a:rPr>
                        <a:t>3</a:t>
                      </a:r>
                    </a:p>
                  </a:txBody>
                  <a:tcPr/>
                </a:tc>
                <a:tc>
                  <a:txBody>
                    <a:bodyPr/>
                    <a:lstStyle/>
                    <a:p>
                      <a:r>
                        <a:rPr lang="el-GR" sz="1800" b="1" dirty="0">
                          <a:solidFill>
                            <a:srgbClr val="002060"/>
                          </a:solidFill>
                          <a:latin typeface="Comic Sans MS" pitchFamily="66" charset="0"/>
                        </a:rPr>
                        <a:t>Περιφερική</a:t>
                      </a:r>
                      <a:r>
                        <a:rPr lang="el-GR" sz="1800" b="1" baseline="0" dirty="0">
                          <a:solidFill>
                            <a:srgbClr val="002060"/>
                          </a:solidFill>
                          <a:latin typeface="Comic Sans MS" pitchFamily="66" charset="0"/>
                        </a:rPr>
                        <a:t>  νευροπάθεια και ιστορικού έλκους ποδός ή  ακρωτηριασμού κάτω άκρου </a:t>
                      </a:r>
                      <a:endParaRPr lang="el-GR" sz="1800" b="1" dirty="0">
                        <a:solidFill>
                          <a:srgbClr val="002060"/>
                        </a:solidFill>
                        <a:latin typeface="Comic Sans MS" pitchFamily="66" charset="0"/>
                      </a:endParaRPr>
                    </a:p>
                  </a:txBody>
                  <a:tcPr/>
                </a:tc>
                <a:tc>
                  <a:txBody>
                    <a:bodyPr/>
                    <a:lstStyle/>
                    <a:p>
                      <a:r>
                        <a:rPr lang="el-GR" sz="1800" b="1" dirty="0">
                          <a:solidFill>
                            <a:srgbClr val="C00000"/>
                          </a:solidFill>
                          <a:latin typeface="Comic Sans MS" pitchFamily="66" charset="0"/>
                        </a:rPr>
                        <a:t>1 φορά κάθε 1-3 μήνες </a:t>
                      </a:r>
                    </a:p>
                  </a:txBody>
                  <a:tcPr/>
                </a:tc>
                <a:extLst>
                  <a:ext uri="{0D108BD9-81ED-4DB2-BD59-A6C34878D82A}">
                    <a16:rowId xmlns:a16="http://schemas.microsoft.com/office/drawing/2014/main" xmlns="" val="10004"/>
                  </a:ext>
                </a:extLst>
              </a:tr>
            </a:tbl>
          </a:graphicData>
        </a:graphic>
      </p:graphicFrame>
      <p:sp>
        <p:nvSpPr>
          <p:cNvPr id="3" name="2 - Τίτλος"/>
          <p:cNvSpPr>
            <a:spLocks noGrp="1"/>
          </p:cNvSpPr>
          <p:nvPr>
            <p:ph type="title"/>
          </p:nvPr>
        </p:nvSpPr>
        <p:spPr>
          <a:xfrm>
            <a:off x="214282" y="285728"/>
            <a:ext cx="8401080" cy="1214446"/>
          </a:xfrm>
        </p:spPr>
        <p:txBody>
          <a:bodyPr>
            <a:normAutofit/>
          </a:bodyPr>
          <a:lstStyle/>
          <a:p>
            <a:r>
              <a:rPr lang="el-GR" sz="2000" dirty="0">
                <a:solidFill>
                  <a:schemeClr val="tx1"/>
                </a:solidFill>
                <a:latin typeface="Comic Sans MS" pitchFamily="66" charset="0"/>
              </a:rPr>
              <a:t>Το σύστημα κατάταξης κινδύνου 2015 από το </a:t>
            </a:r>
            <a:r>
              <a:rPr lang="en-US" sz="2000" dirty="0">
                <a:solidFill>
                  <a:schemeClr val="tx1"/>
                </a:solidFill>
                <a:latin typeface="Comic Sans MS" pitchFamily="66" charset="0"/>
              </a:rPr>
              <a:t>International Working Group on the Diabetic Foot ( IWGDF</a:t>
            </a:r>
            <a:r>
              <a:rPr lang="el-GR" sz="2000" dirty="0">
                <a:solidFill>
                  <a:schemeClr val="tx1"/>
                </a:solidFill>
                <a:latin typeface="Comic Sans MS" pitchFamily="66" charset="0"/>
              </a:rPr>
              <a:t> </a:t>
            </a:r>
            <a:r>
              <a:rPr lang="en-US" sz="2000" dirty="0">
                <a:solidFill>
                  <a:schemeClr val="tx1"/>
                </a:solidFill>
                <a:latin typeface="Comic Sans MS" pitchFamily="66" charset="0"/>
              </a:rPr>
              <a:t>) </a:t>
            </a:r>
            <a:r>
              <a:rPr lang="el-GR" sz="2000" dirty="0">
                <a:solidFill>
                  <a:schemeClr val="tx1"/>
                </a:solidFill>
                <a:latin typeface="Comic Sans MS" pitchFamily="66" charset="0"/>
              </a:rPr>
              <a:t>και η συχνότητα προληπτικού ελέγχου</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0" y="285728"/>
            <a:ext cx="9429720" cy="430887"/>
          </a:xfrm>
          <a:prstGeom prst="rect">
            <a:avLst/>
          </a:prstGeom>
          <a:noFill/>
        </p:spPr>
        <p:txBody>
          <a:bodyPr wrap="square" rtlCol="0">
            <a:spAutoFit/>
          </a:bodyPr>
          <a:lstStyle/>
          <a:p>
            <a:r>
              <a:rPr lang="el-GR" sz="2100" b="1" dirty="0">
                <a:latin typeface="Comic Sans MS" pitchFamily="66" charset="0"/>
              </a:rPr>
              <a:t>2.Τακτικός έλεγχος και εξέταση του ποδιού που βρίσκεται σε κίνδυνο </a:t>
            </a:r>
          </a:p>
        </p:txBody>
      </p:sp>
      <p:graphicFrame>
        <p:nvGraphicFramePr>
          <p:cNvPr id="5" name="4 - Πίνακας"/>
          <p:cNvGraphicFramePr>
            <a:graphicFrameLocks noGrp="1"/>
          </p:cNvGraphicFramePr>
          <p:nvPr/>
        </p:nvGraphicFramePr>
        <p:xfrm>
          <a:off x="0" y="785794"/>
          <a:ext cx="9144000" cy="4930286"/>
        </p:xfrm>
        <a:graphic>
          <a:graphicData uri="http://schemas.openxmlformats.org/drawingml/2006/table">
            <a:tbl>
              <a:tblPr firstRow="1" bandRow="1">
                <a:tableStyleId>{125E5076-3810-47DD-B79F-674D7AD40C01}</a:tableStyleId>
              </a:tblPr>
              <a:tblGrid>
                <a:gridCol w="3918855">
                  <a:extLst>
                    <a:ext uri="{9D8B030D-6E8A-4147-A177-3AD203B41FA5}">
                      <a16:colId xmlns:a16="http://schemas.microsoft.com/office/drawing/2014/main" xmlns="" val="20000"/>
                    </a:ext>
                  </a:extLst>
                </a:gridCol>
                <a:gridCol w="5225145">
                  <a:extLst>
                    <a:ext uri="{9D8B030D-6E8A-4147-A177-3AD203B41FA5}">
                      <a16:colId xmlns:a16="http://schemas.microsoft.com/office/drawing/2014/main" xmlns="" val="20001"/>
                    </a:ext>
                  </a:extLst>
                </a:gridCol>
              </a:tblGrid>
              <a:tr h="395452">
                <a:tc gridSpan="2">
                  <a:txBody>
                    <a:bodyPr/>
                    <a:lstStyle/>
                    <a:p>
                      <a:r>
                        <a:rPr lang="el-GR" dirty="0">
                          <a:solidFill>
                            <a:schemeClr val="bg1"/>
                          </a:solidFill>
                        </a:rPr>
                        <a:t>                                </a:t>
                      </a:r>
                      <a:r>
                        <a:rPr lang="el-GR" sz="1800" b="1" dirty="0">
                          <a:solidFill>
                            <a:schemeClr val="bg1"/>
                          </a:solidFill>
                          <a:latin typeface="Comic Sans MS" pitchFamily="66" charset="0"/>
                        </a:rPr>
                        <a:t>ΙΣΤΟΡΙΚΟ</a:t>
                      </a:r>
                      <a:r>
                        <a:rPr lang="el-GR" sz="1800" b="1" baseline="0" dirty="0">
                          <a:solidFill>
                            <a:schemeClr val="bg1"/>
                          </a:solidFill>
                          <a:latin typeface="Comic Sans MS" pitchFamily="66" charset="0"/>
                        </a:rPr>
                        <a:t> &amp; ΕΞΕΤΑΣΗ ΠΟΔΙΟΥ </a:t>
                      </a:r>
                      <a:endParaRPr lang="el-GR"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l-GR" dirty="0"/>
                    </a:p>
                  </a:txBody>
                  <a:tcPr/>
                </a:tc>
                <a:extLst>
                  <a:ext uri="{0D108BD9-81ED-4DB2-BD59-A6C34878D82A}">
                    <a16:rowId xmlns:a16="http://schemas.microsoft.com/office/drawing/2014/main" xmlns="" val="10000"/>
                  </a:ext>
                </a:extLst>
              </a:tr>
              <a:tr h="1596249">
                <a:tc>
                  <a:txBody>
                    <a:bodyPr/>
                    <a:lstStyle/>
                    <a:p>
                      <a:r>
                        <a:rPr lang="el-GR" b="1" dirty="0">
                          <a:solidFill>
                            <a:schemeClr val="bg1"/>
                          </a:solidFill>
                          <a:latin typeface="Comic Sans MS" pitchFamily="66" charset="0"/>
                        </a:rPr>
                        <a:t> ΙΣΤΟΡΙΚΟ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dirty="0">
                          <a:solidFill>
                            <a:sysClr val="windowText" lastClr="000000"/>
                          </a:solidFill>
                          <a:latin typeface="Comic Sans MS" pitchFamily="66" charset="0"/>
                        </a:rPr>
                        <a:t>Προηγηθέν</a:t>
                      </a:r>
                      <a:r>
                        <a:rPr lang="el-GR" baseline="0" dirty="0">
                          <a:solidFill>
                            <a:sysClr val="windowText" lastClr="000000"/>
                          </a:solidFill>
                          <a:latin typeface="Comic Sans MS" pitchFamily="66" charset="0"/>
                        </a:rPr>
                        <a:t> έλκος/ ακρωτηριασμός, νεφρική νόσος τελικού σταδίου, προηγηθείσα εκπαίδευση σχετικά με τα πόδια,  κοινωνική απομόνωση,  μη πρόσβαση σε υγειονομική περίθαλψη, βάδισμα χωρίς υποδήματα </a:t>
                      </a:r>
                    </a:p>
                    <a:p>
                      <a:endParaRPr lang="el-GR"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840131">
                <a:tc>
                  <a:txBody>
                    <a:bodyPr/>
                    <a:lstStyle/>
                    <a:p>
                      <a:r>
                        <a:rPr lang="el-GR" b="1" dirty="0">
                          <a:solidFill>
                            <a:schemeClr val="bg1"/>
                          </a:solidFill>
                          <a:latin typeface="Comic Sans MS" pitchFamily="66" charset="0"/>
                        </a:rPr>
                        <a:t>ΑΓΓΕΙΑΚΗ ΚΑΤΑΣΤΑΣΗ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dirty="0">
                          <a:solidFill>
                            <a:sysClr val="windowText" lastClr="000000"/>
                          </a:solidFill>
                          <a:latin typeface="Comic Sans MS" pitchFamily="66" charset="0"/>
                        </a:rPr>
                        <a:t>Ιστορικό</a:t>
                      </a:r>
                      <a:r>
                        <a:rPr lang="el-GR" baseline="0" dirty="0">
                          <a:solidFill>
                            <a:sysClr val="windowText" lastClr="000000"/>
                          </a:solidFill>
                          <a:latin typeface="Comic Sans MS" pitchFamily="66" charset="0"/>
                        </a:rPr>
                        <a:t> χωλότητας, άλγος εν ηρεμία, ψηλάφηση ραχιαίας και οπίσθιας κνημιαίας αρτηρίας </a:t>
                      </a:r>
                    </a:p>
                    <a:p>
                      <a:endParaRPr lang="el-GR"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95452">
                <a:tc>
                  <a:txBody>
                    <a:bodyPr/>
                    <a:lstStyle/>
                    <a:p>
                      <a:r>
                        <a:rPr lang="el-GR" b="1" dirty="0">
                          <a:solidFill>
                            <a:schemeClr val="bg1"/>
                          </a:solidFill>
                          <a:latin typeface="Comic Sans MS" pitchFamily="66" charset="0"/>
                        </a:rPr>
                        <a:t>ΔΕΡΜΑ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dirty="0">
                          <a:solidFill>
                            <a:sysClr val="windowText" lastClr="000000"/>
                          </a:solidFill>
                          <a:latin typeface="Comic Sans MS" pitchFamily="66" charset="0"/>
                        </a:rPr>
                        <a:t>Κάλος, χρώμα, θερμοκρασία</a:t>
                      </a:r>
                      <a:r>
                        <a:rPr lang="el-GR" baseline="0" dirty="0">
                          <a:solidFill>
                            <a:sysClr val="windowText" lastClr="000000"/>
                          </a:solidFill>
                          <a:latin typeface="Comic Sans MS" pitchFamily="66" charset="0"/>
                        </a:rPr>
                        <a:t> και οίδημα</a:t>
                      </a:r>
                      <a:endParaRPr lang="el-GR"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092170">
                <a:tc>
                  <a:txBody>
                    <a:bodyPr/>
                    <a:lstStyle/>
                    <a:p>
                      <a:r>
                        <a:rPr lang="el-GR" b="1" dirty="0">
                          <a:solidFill>
                            <a:schemeClr val="bg1"/>
                          </a:solidFill>
                          <a:latin typeface="Comic Sans MS" pitchFamily="66" charset="0"/>
                        </a:rPr>
                        <a:t>ΟΣΤΑ/ ΑΡΘΡΩΣΗ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dirty="0">
                          <a:solidFill>
                            <a:sysClr val="windowText" lastClr="000000"/>
                          </a:solidFill>
                          <a:latin typeface="Comic Sans MS" pitchFamily="66" charset="0"/>
                        </a:rPr>
                        <a:t>Παραμορφώσει</a:t>
                      </a:r>
                      <a:r>
                        <a:rPr lang="el-GR" baseline="0" dirty="0">
                          <a:solidFill>
                            <a:sysClr val="windowText" lastClr="000000"/>
                          </a:solidFill>
                          <a:latin typeface="Comic Sans MS" pitchFamily="66" charset="0"/>
                        </a:rPr>
                        <a:t>ς (γαμψοδακτυλία, σφυροδακτυλία) ή οστά που προεξέχουν, απώλεια κινητικότητας</a:t>
                      </a:r>
                    </a:p>
                    <a:p>
                      <a:r>
                        <a:rPr lang="el-GR" baseline="0" dirty="0">
                          <a:solidFill>
                            <a:sysClr val="windowText" lastClr="000000"/>
                          </a:solidFill>
                          <a:latin typeface="Comic Sans MS" pitchFamily="66" charset="0"/>
                        </a:rPr>
                        <a:t> (πχ δύσκαμπτος μέγας δάκτυλος)  </a:t>
                      </a:r>
                      <a:endParaRPr lang="el-GR"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95452">
                <a:tc>
                  <a:txBody>
                    <a:bodyPr/>
                    <a:lstStyle/>
                    <a:p>
                      <a:r>
                        <a:rPr lang="el-GR" b="1" dirty="0">
                          <a:solidFill>
                            <a:schemeClr val="bg1"/>
                          </a:solidFill>
                          <a:latin typeface="Comic Sans MS" pitchFamily="66" charset="0"/>
                        </a:rPr>
                        <a:t>ΥΠΟΔΗΜΑΤΑ/ ΚΑΛΤΣΕΣ</a:t>
                      </a:r>
                      <a:r>
                        <a:rPr lang="el-GR" b="1" baseline="0" dirty="0">
                          <a:solidFill>
                            <a:schemeClr val="bg1"/>
                          </a:solidFill>
                          <a:latin typeface="Comic Sans MS" pitchFamily="66" charset="0"/>
                        </a:rPr>
                        <a:t> </a:t>
                      </a:r>
                      <a:endParaRPr lang="el-GR" b="1" dirty="0">
                        <a:solidFill>
                          <a:schemeClr val="bg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dirty="0">
                          <a:solidFill>
                            <a:sysClr val="windowText" lastClr="000000"/>
                          </a:solidFill>
                          <a:latin typeface="Comic Sans MS" pitchFamily="66" charset="0"/>
                        </a:rPr>
                        <a:t>Αξιολόγηση εσωτερικού</a:t>
                      </a:r>
                      <a:r>
                        <a:rPr lang="el-GR" baseline="0" dirty="0">
                          <a:solidFill>
                            <a:sysClr val="windowText" lastClr="000000"/>
                          </a:solidFill>
                          <a:latin typeface="Comic Sans MS" pitchFamily="66" charset="0"/>
                        </a:rPr>
                        <a:t> &amp; εξωτερικού</a:t>
                      </a:r>
                      <a:endParaRPr lang="el-GR"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6" name="5 - TextBox"/>
          <p:cNvSpPr txBox="1"/>
          <p:nvPr/>
        </p:nvSpPr>
        <p:spPr>
          <a:xfrm>
            <a:off x="3071770" y="6000768"/>
            <a:ext cx="6072230" cy="461665"/>
          </a:xfrm>
          <a:prstGeom prst="rect">
            <a:avLst/>
          </a:prstGeom>
          <a:noFill/>
        </p:spPr>
        <p:txBody>
          <a:bodyPr wrap="square" rtlCol="0">
            <a:spAutoFit/>
          </a:bodyPr>
          <a:lstStyle/>
          <a:p>
            <a:r>
              <a:rPr lang="en-US" sz="1200" b="1" dirty="0">
                <a:latin typeface="Comic Sans MS" pitchFamily="66" charset="0"/>
              </a:rPr>
              <a:t>“Prevention and Management of foot problems in diabetes: A Summary Guidance for Daily Practice 2015, based on the IWGDF Guidance Documents”</a:t>
            </a:r>
            <a:endParaRPr lang="el-GR" sz="1200" b="1" dirty="0">
              <a:latin typeface="Comic Sans MS" pitchFamily="66"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403648" y="2420888"/>
            <a:ext cx="6032210" cy="945450"/>
          </a:xfrm>
        </p:spPr>
        <p:txBody>
          <a:bodyPr>
            <a:normAutofit/>
          </a:bodyPr>
          <a:lstStyle/>
          <a:p>
            <a:r>
              <a:rPr lang="el-GR" sz="5400" dirty="0">
                <a:solidFill>
                  <a:srgbClr val="002060"/>
                </a:solidFill>
                <a:latin typeface="Comic Sans MS" panose="030F0702030302020204" pitchFamily="66" charset="0"/>
              </a:rPr>
              <a:t> ΝΕΥΡΟΠΑΘΕΙΑ</a:t>
            </a:r>
          </a:p>
        </p:txBody>
      </p:sp>
      <p:sp>
        <p:nvSpPr>
          <p:cNvPr id="3" name="Υπότιτλος 2"/>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3993100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lnSpcReduction="10000"/>
          </a:bodyPr>
          <a:lstStyle/>
          <a:p>
            <a:pPr>
              <a:lnSpc>
                <a:spcPct val="150000"/>
              </a:lnSpc>
            </a:pPr>
            <a:r>
              <a:rPr lang="el-GR" sz="2400" dirty="0">
                <a:latin typeface="Comic Sans MS" pitchFamily="66" charset="0"/>
              </a:rPr>
              <a:t>Δέρμα ζεστό,  ξηρό με σκασίματα</a:t>
            </a:r>
          </a:p>
          <a:p>
            <a:pPr>
              <a:lnSpc>
                <a:spcPct val="150000"/>
              </a:lnSpc>
            </a:pPr>
            <a:r>
              <a:rPr lang="el-GR" sz="2400" dirty="0">
                <a:latin typeface="Comic Sans MS" pitchFamily="66" charset="0"/>
              </a:rPr>
              <a:t>Σκληρύνσεις,  κάλοι</a:t>
            </a:r>
          </a:p>
          <a:p>
            <a:pPr>
              <a:lnSpc>
                <a:spcPct val="150000"/>
              </a:lnSpc>
            </a:pPr>
            <a:r>
              <a:rPr lang="el-GR" sz="2400" dirty="0">
                <a:latin typeface="Comic Sans MS" pitchFamily="66" charset="0"/>
              </a:rPr>
              <a:t>Αίσθημα καψίματος, μουδιάσματος, μυρμηγκιάσματος, ιδίως το βράδυ</a:t>
            </a:r>
          </a:p>
          <a:p>
            <a:pPr>
              <a:lnSpc>
                <a:spcPct val="150000"/>
              </a:lnSpc>
            </a:pPr>
            <a:r>
              <a:rPr lang="el-GR" sz="2400" dirty="0">
                <a:latin typeface="Comic Sans MS" pitchFamily="66" charset="0"/>
              </a:rPr>
              <a:t>Παραμορφώσεις</a:t>
            </a:r>
          </a:p>
          <a:p>
            <a:pPr>
              <a:lnSpc>
                <a:spcPct val="150000"/>
              </a:lnSpc>
            </a:pPr>
            <a:r>
              <a:rPr lang="el-GR" sz="2400" dirty="0">
                <a:latin typeface="Comic Sans MS" pitchFamily="66" charset="0"/>
              </a:rPr>
              <a:t>Εξάλειψη ποδικής καμάρας</a:t>
            </a:r>
          </a:p>
          <a:p>
            <a:pPr>
              <a:lnSpc>
                <a:spcPct val="150000"/>
              </a:lnSpc>
            </a:pPr>
            <a:r>
              <a:rPr lang="el-GR" sz="2400" dirty="0">
                <a:latin typeface="Comic Sans MS" pitchFamily="66" charset="0"/>
              </a:rPr>
              <a:t>Ελάττωση της αίσθησης θερμού-ψυχρού, μείωση ή εξαφάνιση της αντίληψης του πόνου </a:t>
            </a:r>
          </a:p>
        </p:txBody>
      </p:sp>
      <p:sp>
        <p:nvSpPr>
          <p:cNvPr id="3" name="Τίτλος 2"/>
          <p:cNvSpPr>
            <a:spLocks noGrp="1"/>
          </p:cNvSpPr>
          <p:nvPr>
            <p:ph type="title"/>
          </p:nvPr>
        </p:nvSpPr>
        <p:spPr/>
        <p:txBody>
          <a:bodyPr>
            <a:normAutofit/>
          </a:bodyPr>
          <a:lstStyle/>
          <a:p>
            <a:r>
              <a:rPr lang="el-GR" sz="3600" dirty="0">
                <a:solidFill>
                  <a:srgbClr val="002060"/>
                </a:solidFill>
                <a:latin typeface="Comic Sans MS" pitchFamily="66" charset="0"/>
              </a:rPr>
              <a:t>Ενδείξεις Νευροπάθειας</a:t>
            </a:r>
          </a:p>
        </p:txBody>
      </p:sp>
    </p:spTree>
    <p:extLst>
      <p:ext uri="{BB962C8B-B14F-4D97-AF65-F5344CB8AC3E}">
        <p14:creationId xmlns:p14="http://schemas.microsoft.com/office/powerpoint/2010/main" val="35528686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0" y="285728"/>
            <a:ext cx="9429720" cy="430887"/>
          </a:xfrm>
          <a:prstGeom prst="rect">
            <a:avLst/>
          </a:prstGeom>
          <a:noFill/>
        </p:spPr>
        <p:txBody>
          <a:bodyPr wrap="square" rtlCol="0">
            <a:spAutoFit/>
          </a:bodyPr>
          <a:lstStyle/>
          <a:p>
            <a:endParaRPr lang="el-GR" sz="2100" b="1" dirty="0">
              <a:latin typeface="Comic Sans MS" pitchFamily="66" charset="0"/>
            </a:endParaRPr>
          </a:p>
        </p:txBody>
      </p:sp>
      <p:graphicFrame>
        <p:nvGraphicFramePr>
          <p:cNvPr id="8" name="7 - Διάγραμμα"/>
          <p:cNvGraphicFramePr/>
          <p:nvPr/>
        </p:nvGraphicFramePr>
        <p:xfrm>
          <a:off x="0" y="785794"/>
          <a:ext cx="9144000" cy="6072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 TextBox"/>
          <p:cNvSpPr txBox="1"/>
          <p:nvPr/>
        </p:nvSpPr>
        <p:spPr>
          <a:xfrm>
            <a:off x="323528" y="468324"/>
            <a:ext cx="3714776" cy="1384995"/>
          </a:xfrm>
          <a:prstGeom prst="rect">
            <a:avLst/>
          </a:prstGeom>
          <a:noFill/>
        </p:spPr>
        <p:txBody>
          <a:bodyPr wrap="square" rtlCol="0">
            <a:spAutoFit/>
          </a:bodyPr>
          <a:lstStyle/>
          <a:p>
            <a:r>
              <a:rPr lang="el-GR" sz="2800" b="1" dirty="0">
                <a:solidFill>
                  <a:srgbClr val="002060"/>
                </a:solidFill>
                <a:latin typeface="Comic Sans MS" pitchFamily="66" charset="0"/>
              </a:rPr>
              <a:t>Τεχνικές αξιολόγησης της νευροπάθειας</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428596" y="214290"/>
            <a:ext cx="8501090" cy="400110"/>
          </a:xfrm>
          <a:prstGeom prst="rect">
            <a:avLst/>
          </a:prstGeom>
          <a:noFill/>
        </p:spPr>
        <p:txBody>
          <a:bodyPr wrap="square" rtlCol="0">
            <a:spAutoFit/>
          </a:bodyPr>
          <a:lstStyle/>
          <a:p>
            <a:r>
              <a:rPr lang="el-GR" sz="2000" b="1" dirty="0">
                <a:latin typeface="Comic Sans MS" pitchFamily="66" charset="0"/>
              </a:rPr>
              <a:t>Εξεταστικά Μονοϊνίδια ( </a:t>
            </a:r>
            <a:r>
              <a:rPr lang="en-US" sz="2000" b="1" dirty="0">
                <a:latin typeface="Comic Sans MS" pitchFamily="66" charset="0"/>
              </a:rPr>
              <a:t>Monofilaments</a:t>
            </a:r>
            <a:r>
              <a:rPr lang="el-GR" sz="2000" b="1" dirty="0">
                <a:latin typeface="Comic Sans MS" pitchFamily="66" charset="0"/>
              </a:rPr>
              <a:t> </a:t>
            </a:r>
            <a:r>
              <a:rPr lang="en-US" sz="2000" b="1" dirty="0">
                <a:latin typeface="Comic Sans MS" pitchFamily="66" charset="0"/>
              </a:rPr>
              <a:t>) 10g (Semmes – Weinstein) </a:t>
            </a:r>
            <a:r>
              <a:rPr lang="el-GR" sz="2000" b="1" dirty="0">
                <a:latin typeface="Comic Sans MS" pitchFamily="66" charset="0"/>
              </a:rPr>
              <a:t>  </a:t>
            </a:r>
          </a:p>
        </p:txBody>
      </p:sp>
      <p:sp>
        <p:nvSpPr>
          <p:cNvPr id="6" name="5 - TextBox"/>
          <p:cNvSpPr txBox="1"/>
          <p:nvPr/>
        </p:nvSpPr>
        <p:spPr>
          <a:xfrm>
            <a:off x="500034" y="1142984"/>
            <a:ext cx="8215370" cy="2862322"/>
          </a:xfrm>
          <a:prstGeom prst="rect">
            <a:avLst/>
          </a:prstGeom>
          <a:noFill/>
        </p:spPr>
        <p:txBody>
          <a:bodyPr wrap="square" rtlCol="0">
            <a:spAutoFit/>
          </a:bodyPr>
          <a:lstStyle/>
          <a:p>
            <a:r>
              <a:rPr lang="en-US" dirty="0"/>
              <a:t> </a:t>
            </a:r>
            <a:r>
              <a:rPr lang="el-GR" b="1" dirty="0">
                <a:solidFill>
                  <a:srgbClr val="C00000"/>
                </a:solidFill>
                <a:latin typeface="Comic Sans MS" pitchFamily="66" charset="0"/>
              </a:rPr>
              <a:t>ΠΕΡΙΓΡΑΦΗ </a:t>
            </a:r>
          </a:p>
          <a:p>
            <a:endParaRPr lang="el-GR" b="1" dirty="0">
              <a:solidFill>
                <a:srgbClr val="C00000"/>
              </a:solidFill>
              <a:latin typeface="Comic Sans MS" pitchFamily="66" charset="0"/>
            </a:endParaRPr>
          </a:p>
          <a:p>
            <a:pPr marL="342900" indent="-342900"/>
            <a:r>
              <a:rPr lang="el-GR" b="1" dirty="0">
                <a:solidFill>
                  <a:srgbClr val="C00000"/>
                </a:solidFill>
                <a:latin typeface="Comic Sans MS" pitchFamily="66" charset="0"/>
              </a:rPr>
              <a:t>1. </a:t>
            </a:r>
            <a:r>
              <a:rPr lang="el-GR" dirty="0">
                <a:latin typeface="Comic Sans MS" pitchFamily="66" charset="0"/>
              </a:rPr>
              <a:t>Η εξέταση αισθητικότητας θα πρέπει να γίνεται σε ατμόσφαιρα ήρεμη και χαλαρή. Φέρτε σε επαφή το μονοϊνίδιο (</a:t>
            </a:r>
            <a:r>
              <a:rPr lang="en-US" dirty="0">
                <a:latin typeface="Comic Sans MS" pitchFamily="66" charset="0"/>
              </a:rPr>
              <a:t>monofilament) </a:t>
            </a:r>
            <a:r>
              <a:rPr lang="el-GR" dirty="0">
                <a:latin typeface="Comic Sans MS" pitchFamily="66" charset="0"/>
              </a:rPr>
              <a:t>με τις άκρες των δακτύλων του ασθενούς ( ή τον αγκώνα ή το μέτωπο) ώστε να εξοικειωθεί με το ερέθισμα που του ζητάμε να αναγνωρίσει.</a:t>
            </a:r>
          </a:p>
          <a:p>
            <a:pPr marL="342900" indent="-342900">
              <a:buAutoNum type="arabicPeriod"/>
            </a:pPr>
            <a:endParaRPr lang="el-GR" dirty="0">
              <a:latin typeface="Comic Sans MS" pitchFamily="66" charset="0"/>
            </a:endParaRPr>
          </a:p>
          <a:p>
            <a:pPr marL="342900" indent="-342900"/>
            <a:r>
              <a:rPr lang="el-GR" b="1" dirty="0">
                <a:solidFill>
                  <a:srgbClr val="C00000"/>
                </a:solidFill>
                <a:latin typeface="Comic Sans MS" pitchFamily="66" charset="0"/>
              </a:rPr>
              <a:t>2. </a:t>
            </a:r>
            <a:r>
              <a:rPr lang="el-GR" dirty="0">
                <a:latin typeface="Comic Sans MS" pitchFamily="66" charset="0"/>
              </a:rPr>
              <a:t>Ο ασθενής πρέπει να μην μπορεί να δει αν και πού τοποθετεί ο εξεταστής το μονοϊνίδιο του </a:t>
            </a:r>
            <a:r>
              <a:rPr lang="en-US" dirty="0">
                <a:latin typeface="Comic Sans MS" pitchFamily="66" charset="0"/>
              </a:rPr>
              <a:t>monofilament.</a:t>
            </a:r>
            <a:r>
              <a:rPr lang="el-GR" dirty="0">
                <a:latin typeface="Comic Sans MS" pitchFamily="66" charset="0"/>
              </a:rPr>
              <a:t>  Τα τρία σημεία που θα πρέπει να εξεταστούν και στα δύο πόδια φαίνονται στην εικόνα. </a:t>
            </a:r>
            <a:endParaRPr lang="el-GR" dirty="0"/>
          </a:p>
        </p:txBody>
      </p:sp>
      <p:pic>
        <p:nvPicPr>
          <p:cNvPr id="1027" name="Picture 3"/>
          <p:cNvPicPr>
            <a:picLocks noChangeAspect="1" noChangeArrowheads="1"/>
          </p:cNvPicPr>
          <p:nvPr/>
        </p:nvPicPr>
        <p:blipFill>
          <a:blip r:embed="rId2"/>
          <a:srcRect/>
          <a:stretch>
            <a:fillRect/>
          </a:stretch>
        </p:blipFill>
        <p:spPr bwMode="auto">
          <a:xfrm>
            <a:off x="4357686" y="3939783"/>
            <a:ext cx="4186238" cy="2918217"/>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428605"/>
            <a:ext cx="8229600" cy="1571636"/>
          </a:xfrm>
        </p:spPr>
        <p:txBody>
          <a:bodyPr>
            <a:normAutofit/>
          </a:bodyPr>
          <a:lstStyle/>
          <a:p>
            <a:pPr>
              <a:buNone/>
            </a:pPr>
            <a:r>
              <a:rPr lang="en-US" sz="1800" b="1" dirty="0">
                <a:solidFill>
                  <a:srgbClr val="C00000"/>
                </a:solidFill>
                <a:latin typeface="Comic Sans MS" pitchFamily="66" charset="0"/>
              </a:rPr>
              <a:t>3. </a:t>
            </a:r>
            <a:r>
              <a:rPr lang="el-GR" sz="1800" dirty="0">
                <a:latin typeface="Comic Sans MS" pitchFamily="66" charset="0"/>
              </a:rPr>
              <a:t>Τοποθετήστε το μονοϊνίδιο κάθετα στην επιφάνεια </a:t>
            </a:r>
          </a:p>
          <a:p>
            <a:pPr>
              <a:buNone/>
            </a:pPr>
            <a:r>
              <a:rPr lang="el-GR" sz="1800" dirty="0">
                <a:latin typeface="Comic Sans MS" pitchFamily="66" charset="0"/>
              </a:rPr>
              <a:t>του δέρματος  </a:t>
            </a:r>
          </a:p>
          <a:p>
            <a:pPr>
              <a:buNone/>
            </a:pPr>
            <a:endParaRPr lang="el-GR" sz="1800" dirty="0">
              <a:latin typeface="Comic Sans MS" pitchFamily="66" charset="0"/>
            </a:endParaRPr>
          </a:p>
          <a:p>
            <a:pPr>
              <a:buNone/>
            </a:pPr>
            <a:r>
              <a:rPr lang="el-GR" sz="1800" b="1" dirty="0">
                <a:solidFill>
                  <a:srgbClr val="C00000"/>
                </a:solidFill>
                <a:latin typeface="Comic Sans MS" pitchFamily="66" charset="0"/>
              </a:rPr>
              <a:t>4. </a:t>
            </a:r>
            <a:r>
              <a:rPr lang="el-GR" sz="1800" dirty="0">
                <a:latin typeface="Comic Sans MS" pitchFamily="66" charset="0"/>
              </a:rPr>
              <a:t>Βάλτε αρκετή  δύναμη ώστε το μονοϊνίδιο να λυγίσει </a:t>
            </a:r>
          </a:p>
        </p:txBody>
      </p:sp>
      <p:pic>
        <p:nvPicPr>
          <p:cNvPr id="2050" name="Picture 2"/>
          <p:cNvPicPr>
            <a:picLocks noChangeAspect="1" noChangeArrowheads="1"/>
          </p:cNvPicPr>
          <p:nvPr/>
        </p:nvPicPr>
        <p:blipFill>
          <a:blip r:embed="rId2"/>
          <a:srcRect/>
          <a:stretch>
            <a:fillRect/>
          </a:stretch>
        </p:blipFill>
        <p:spPr bwMode="auto">
          <a:xfrm>
            <a:off x="5715007" y="0"/>
            <a:ext cx="3428993" cy="242886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6105525" y="3143248"/>
            <a:ext cx="3038475" cy="2838450"/>
          </a:xfrm>
          <a:prstGeom prst="rect">
            <a:avLst/>
          </a:prstGeom>
          <a:noFill/>
          <a:ln w="9525">
            <a:noFill/>
            <a:miter lim="800000"/>
            <a:headEnd/>
            <a:tailEnd/>
          </a:ln>
          <a:effectLst/>
        </p:spPr>
      </p:pic>
      <p:sp>
        <p:nvSpPr>
          <p:cNvPr id="6" name="5 - TextBox"/>
          <p:cNvSpPr txBox="1"/>
          <p:nvPr/>
        </p:nvSpPr>
        <p:spPr>
          <a:xfrm>
            <a:off x="0" y="2143116"/>
            <a:ext cx="6357950" cy="3416320"/>
          </a:xfrm>
          <a:prstGeom prst="rect">
            <a:avLst/>
          </a:prstGeom>
          <a:noFill/>
        </p:spPr>
        <p:txBody>
          <a:bodyPr wrap="square" rtlCol="0">
            <a:spAutoFit/>
          </a:bodyPr>
          <a:lstStyle/>
          <a:p>
            <a:r>
              <a:rPr lang="el-GR" dirty="0">
                <a:latin typeface="Comic Sans MS" pitchFamily="66" charset="0"/>
              </a:rPr>
              <a:t> </a:t>
            </a:r>
            <a:r>
              <a:rPr lang="el-GR" b="1" dirty="0">
                <a:solidFill>
                  <a:srgbClr val="C00000"/>
                </a:solidFill>
                <a:latin typeface="Comic Sans MS" pitchFamily="66" charset="0"/>
              </a:rPr>
              <a:t> 5.  </a:t>
            </a:r>
            <a:r>
              <a:rPr lang="el-GR" dirty="0">
                <a:latin typeface="Comic Sans MS" pitchFamily="66" charset="0"/>
              </a:rPr>
              <a:t>Η συνολική διάρκεια της προσέγγισης, της επαφής  </a:t>
            </a:r>
          </a:p>
          <a:p>
            <a:r>
              <a:rPr lang="el-GR" dirty="0">
                <a:latin typeface="Comic Sans MS" pitchFamily="66" charset="0"/>
              </a:rPr>
              <a:t>   με το δέρμα και της απομάκρυνσης του θα πρέπει να   </a:t>
            </a:r>
          </a:p>
          <a:p>
            <a:r>
              <a:rPr lang="el-GR" dirty="0">
                <a:latin typeface="Comic Sans MS" pitchFamily="66" charset="0"/>
              </a:rPr>
              <a:t>   είναι περίπου 2</a:t>
            </a:r>
            <a:r>
              <a:rPr lang="en-US" dirty="0">
                <a:latin typeface="Comic Sans MS" pitchFamily="66" charset="0"/>
              </a:rPr>
              <a:t>sec</a:t>
            </a:r>
          </a:p>
          <a:p>
            <a:endParaRPr lang="en-US" dirty="0">
              <a:latin typeface="Comic Sans MS" pitchFamily="66" charset="0"/>
            </a:endParaRPr>
          </a:p>
          <a:p>
            <a:r>
              <a:rPr lang="en-US" dirty="0">
                <a:latin typeface="Comic Sans MS" pitchFamily="66" charset="0"/>
              </a:rPr>
              <a:t>   </a:t>
            </a:r>
            <a:r>
              <a:rPr lang="en-US" b="1" dirty="0">
                <a:solidFill>
                  <a:srgbClr val="C00000"/>
                </a:solidFill>
                <a:latin typeface="Comic Sans MS" pitchFamily="66" charset="0"/>
              </a:rPr>
              <a:t>6.  </a:t>
            </a:r>
            <a:r>
              <a:rPr lang="el-GR" dirty="0">
                <a:latin typeface="Comic Sans MS" pitchFamily="66" charset="0"/>
              </a:rPr>
              <a:t>Περάστε περιμετρικά, και όχι πάνω, στο σημείο</a:t>
            </a:r>
          </a:p>
          <a:p>
            <a:r>
              <a:rPr lang="el-GR" dirty="0">
                <a:latin typeface="Comic Sans MS" pitchFamily="66" charset="0"/>
              </a:rPr>
              <a:t>   του έλκους, του κάλου, της εκδοράς ή του νεκρωμένου  </a:t>
            </a:r>
          </a:p>
          <a:p>
            <a:r>
              <a:rPr lang="el-GR" dirty="0">
                <a:latin typeface="Comic Sans MS" pitchFamily="66" charset="0"/>
              </a:rPr>
              <a:t>   ιστού. Μην το αφήσετε να γλιστρήσει στο δέρμα ή να έρθει </a:t>
            </a:r>
          </a:p>
          <a:p>
            <a:r>
              <a:rPr lang="el-GR" dirty="0">
                <a:latin typeface="Comic Sans MS" pitchFamily="66" charset="0"/>
              </a:rPr>
              <a:t>   σε επανειλημμένη επαφή με το σημείο ελέγχου</a:t>
            </a:r>
          </a:p>
          <a:p>
            <a:endParaRPr lang="el-GR" dirty="0">
              <a:latin typeface="Comic Sans MS" pitchFamily="66" charset="0"/>
            </a:endParaRPr>
          </a:p>
          <a:p>
            <a:r>
              <a:rPr lang="el-GR" dirty="0">
                <a:latin typeface="Comic Sans MS" pitchFamily="66" charset="0"/>
              </a:rPr>
              <a:t>   </a:t>
            </a:r>
            <a:r>
              <a:rPr lang="el-GR" b="1" dirty="0">
                <a:solidFill>
                  <a:srgbClr val="C00000"/>
                </a:solidFill>
                <a:latin typeface="Comic Sans MS" pitchFamily="66" charset="0"/>
              </a:rPr>
              <a:t>7</a:t>
            </a:r>
            <a:r>
              <a:rPr lang="el-GR" b="1" dirty="0">
                <a:latin typeface="Comic Sans MS" pitchFamily="66" charset="0"/>
              </a:rPr>
              <a:t>.  </a:t>
            </a:r>
            <a:r>
              <a:rPr lang="el-GR" dirty="0">
                <a:latin typeface="Comic Sans MS" pitchFamily="66" charset="0"/>
              </a:rPr>
              <a:t>Πιέστε το στο δέρμα και ρωτήστε τον ασθενή </a:t>
            </a:r>
            <a:r>
              <a:rPr lang="el-GR" b="1" dirty="0">
                <a:solidFill>
                  <a:srgbClr val="C00000"/>
                </a:solidFill>
                <a:latin typeface="Comic Sans MS" pitchFamily="66" charset="0"/>
              </a:rPr>
              <a:t>ΕΑΝ</a:t>
            </a:r>
            <a:r>
              <a:rPr lang="el-GR" dirty="0">
                <a:latin typeface="Comic Sans MS" pitchFamily="66" charset="0"/>
              </a:rPr>
              <a:t>  </a:t>
            </a:r>
          </a:p>
          <a:p>
            <a:r>
              <a:rPr lang="el-GR" dirty="0">
                <a:latin typeface="Comic Sans MS" pitchFamily="66" charset="0"/>
              </a:rPr>
              <a:t>    αισθάνεται την πίεση ( ναι/όχι) και ύστερα </a:t>
            </a:r>
            <a:r>
              <a:rPr lang="el-GR" b="1" dirty="0">
                <a:solidFill>
                  <a:srgbClr val="C00000"/>
                </a:solidFill>
                <a:latin typeface="Comic Sans MS" pitchFamily="66" charset="0"/>
              </a:rPr>
              <a:t>ΠΟΥ</a:t>
            </a:r>
            <a:r>
              <a:rPr lang="el-GR" dirty="0">
                <a:latin typeface="Comic Sans MS" pitchFamily="66" charset="0"/>
              </a:rPr>
              <a:t> </a:t>
            </a:r>
          </a:p>
          <a:p>
            <a:r>
              <a:rPr lang="el-GR" dirty="0">
                <a:latin typeface="Comic Sans MS" pitchFamily="66" charset="0"/>
              </a:rPr>
              <a:t>    αισθάνεται την πίεση ( αριστερό/ δεξιό πόδι)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85720" y="500042"/>
            <a:ext cx="8358246" cy="4525963"/>
          </a:xfrm>
        </p:spPr>
        <p:txBody>
          <a:bodyPr>
            <a:normAutofit/>
          </a:bodyPr>
          <a:lstStyle/>
          <a:p>
            <a:pPr>
              <a:buNone/>
            </a:pPr>
            <a:r>
              <a:rPr lang="el-GR" sz="1800" b="1" dirty="0">
                <a:solidFill>
                  <a:srgbClr val="C00000"/>
                </a:solidFill>
                <a:latin typeface="Comic Sans MS" pitchFamily="66" charset="0"/>
              </a:rPr>
              <a:t>8. </a:t>
            </a:r>
            <a:r>
              <a:rPr lang="el-GR" sz="1800" dirty="0">
                <a:latin typeface="Comic Sans MS" pitchFamily="66" charset="0"/>
              </a:rPr>
              <a:t>Επαναλάβετε αυτή την κίνηση δύο φορές στο σημείο, αλλά εναλλάσσετε την κίνηση με τουλάχιστον μία «ψευδή» εφαρμογή, όπου το δέρμα δεν έρχεται σε επαφή με το ινίδιο ( συνολικά 3 ερωτήσεις ανά σημείο).</a:t>
            </a:r>
          </a:p>
          <a:p>
            <a:pPr>
              <a:buNone/>
            </a:pPr>
            <a:endParaRPr lang="el-GR" sz="1800" dirty="0">
              <a:latin typeface="Comic Sans MS" pitchFamily="66" charset="0"/>
            </a:endParaRPr>
          </a:p>
          <a:p>
            <a:pPr>
              <a:buNone/>
            </a:pPr>
            <a:r>
              <a:rPr lang="el-GR" sz="1800" b="1" dirty="0">
                <a:solidFill>
                  <a:srgbClr val="C00000"/>
                </a:solidFill>
                <a:latin typeface="Comic Sans MS" pitchFamily="66" charset="0"/>
              </a:rPr>
              <a:t>9. </a:t>
            </a:r>
            <a:r>
              <a:rPr lang="el-GR" sz="1800" dirty="0">
                <a:latin typeface="Comic Sans MS" pitchFamily="66" charset="0"/>
              </a:rPr>
              <a:t>Σε κάθε σημείο υπάρχει προστατευτική αίσθηση αν ο ασθενής απαντήσει σωστά 2 στις  3 εφαρμογές. Η προστατευτική αίσθηση δεν υφίσταται, εάν δώσει 2 λανθασμένες απαντήσεις στις 3 και τότε ο ασθενής θεωρείται ότι κινδυνεύει από εξέλκωση.</a:t>
            </a:r>
          </a:p>
          <a:p>
            <a:pPr>
              <a:buNone/>
            </a:pPr>
            <a:endParaRPr lang="el-GR" sz="1800" b="1" dirty="0">
              <a:solidFill>
                <a:srgbClr val="C00000"/>
              </a:solidFill>
              <a:latin typeface="Comic Sans MS" pitchFamily="66" charset="0"/>
            </a:endParaRPr>
          </a:p>
          <a:p>
            <a:pPr>
              <a:buNone/>
            </a:pPr>
            <a:r>
              <a:rPr lang="el-GR" sz="1800" b="1" dirty="0">
                <a:solidFill>
                  <a:srgbClr val="C00000"/>
                </a:solidFill>
                <a:latin typeface="Comic Sans MS" pitchFamily="66" charset="0"/>
              </a:rPr>
              <a:t>          </a:t>
            </a:r>
          </a:p>
          <a:p>
            <a:pPr>
              <a:buNone/>
            </a:pPr>
            <a:endParaRPr lang="el-GR" sz="1800" b="1" dirty="0">
              <a:solidFill>
                <a:srgbClr val="C00000"/>
              </a:solidFill>
              <a:latin typeface="Comic Sans MS" pitchFamily="66" charset="0"/>
            </a:endParaRPr>
          </a:p>
        </p:txBody>
      </p:sp>
      <p:sp>
        <p:nvSpPr>
          <p:cNvPr id="5" name="4 - Διπλωμένη γωνία"/>
          <p:cNvSpPr/>
          <p:nvPr/>
        </p:nvSpPr>
        <p:spPr>
          <a:xfrm>
            <a:off x="4071934" y="2857496"/>
            <a:ext cx="4572032" cy="3500462"/>
          </a:xfrm>
          <a:prstGeom prst="foldedCorner">
            <a:avLst/>
          </a:prstGeom>
          <a:solidFill>
            <a:schemeClr val="accent1">
              <a:lumMod val="20000"/>
              <a:lumOff val="8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ü"/>
            </a:pPr>
            <a:r>
              <a:rPr lang="el-GR" b="1" dirty="0">
                <a:solidFill>
                  <a:srgbClr val="002060"/>
                </a:solidFill>
                <a:latin typeface="Comic Sans MS" pitchFamily="66" charset="0"/>
              </a:rPr>
              <a:t>  Ενθάρρυνση του ασθενούς κατά τη διάρκεια της εξέτασης μέσω θετικής ανατροφοδότησης </a:t>
            </a:r>
          </a:p>
          <a:p>
            <a:pPr algn="ctr">
              <a:buFont typeface="Wingdings" pitchFamily="2" charset="2"/>
              <a:buChar char="ü"/>
            </a:pPr>
            <a:endParaRPr lang="el-GR" b="1" dirty="0">
              <a:solidFill>
                <a:srgbClr val="C00000"/>
              </a:solidFill>
              <a:latin typeface="Comic Sans MS" pitchFamily="66" charset="0"/>
            </a:endParaRPr>
          </a:p>
          <a:p>
            <a:pPr algn="ctr">
              <a:buFont typeface="Wingdings" pitchFamily="2" charset="2"/>
              <a:buChar char="ü"/>
            </a:pPr>
            <a:r>
              <a:rPr lang="el-GR" b="1" dirty="0">
                <a:solidFill>
                  <a:schemeClr val="tx1"/>
                </a:solidFill>
                <a:latin typeface="Comic Sans MS" pitchFamily="66" charset="0"/>
              </a:rPr>
              <a:t>  </a:t>
            </a:r>
            <a:r>
              <a:rPr lang="el-GR" b="1" dirty="0">
                <a:solidFill>
                  <a:srgbClr val="002060"/>
                </a:solidFill>
                <a:latin typeface="Comic Sans MS" pitchFamily="66" charset="0"/>
              </a:rPr>
              <a:t>Ο επαγγελματίας υγείας θα πρέπει να είναι ενήμερος για πιθανή απώλεια της δύναμης που απαιτείται για να λυγίσει το μονοϊνίδιο εάν χρησιμοποιείται για μεγάλη χρονική περίοδο</a:t>
            </a:r>
          </a:p>
        </p:txBody>
      </p:sp>
      <p:pic>
        <p:nvPicPr>
          <p:cNvPr id="61441" name="Picture 1" descr="C:\Users\Magdalini\Desktop\μονοινίδιο.jpg"/>
          <p:cNvPicPr>
            <a:picLocks noChangeAspect="1" noChangeArrowheads="1"/>
          </p:cNvPicPr>
          <p:nvPr/>
        </p:nvPicPr>
        <p:blipFill>
          <a:blip r:embed="rId2"/>
          <a:srcRect/>
          <a:stretch>
            <a:fillRect/>
          </a:stretch>
        </p:blipFill>
        <p:spPr bwMode="auto">
          <a:xfrm>
            <a:off x="500034" y="3286124"/>
            <a:ext cx="2980511" cy="223250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Θέση περιεχομένου"/>
          <p:cNvGraphicFramePr>
            <a:graphicFrameLocks noGrp="1"/>
          </p:cNvGraphicFramePr>
          <p:nvPr>
            <p:ph idx="1"/>
          </p:nvPr>
        </p:nvGraphicFramePr>
        <p:xfrm>
          <a:off x="500002" y="1357298"/>
          <a:ext cx="8643998"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1 - Τίτλος"/>
          <p:cNvSpPr>
            <a:spLocks noGrp="1"/>
          </p:cNvSpPr>
          <p:nvPr>
            <p:ph type="title"/>
          </p:nvPr>
        </p:nvSpPr>
        <p:spPr>
          <a:xfrm>
            <a:off x="457200" y="274638"/>
            <a:ext cx="8229600" cy="868346"/>
          </a:xfrm>
        </p:spPr>
        <p:txBody>
          <a:bodyPr>
            <a:normAutofit/>
          </a:bodyPr>
          <a:lstStyle/>
          <a:p>
            <a:r>
              <a:rPr lang="el-GR" sz="3200" i="1" dirty="0">
                <a:solidFill>
                  <a:srgbClr val="C00000"/>
                </a:solidFill>
                <a:latin typeface="Comic Sans MS" pitchFamily="66" charset="0"/>
              </a:rPr>
              <a:t>    ΘΕΜΑΤΟΛΟΓΙΑ ΠΑΡΟΥΣΙΑΣΗΣ</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428596" y="214290"/>
            <a:ext cx="8501090" cy="400110"/>
          </a:xfrm>
          <a:prstGeom prst="rect">
            <a:avLst/>
          </a:prstGeom>
          <a:noFill/>
        </p:spPr>
        <p:txBody>
          <a:bodyPr wrap="square" rtlCol="0">
            <a:spAutoFit/>
          </a:bodyPr>
          <a:lstStyle/>
          <a:p>
            <a:r>
              <a:rPr lang="el-GR" sz="2000" b="1" dirty="0">
                <a:latin typeface="Comic Sans MS" pitchFamily="66" charset="0"/>
              </a:rPr>
              <a:t>Διαπασών</a:t>
            </a:r>
            <a:r>
              <a:rPr lang="el-GR" sz="2000" b="1" dirty="0">
                <a:solidFill>
                  <a:srgbClr val="002060"/>
                </a:solidFill>
                <a:latin typeface="Comic Sans MS" pitchFamily="66" charset="0"/>
              </a:rPr>
              <a:t> </a:t>
            </a:r>
            <a:r>
              <a:rPr lang="el-GR" sz="2000" b="1" dirty="0">
                <a:latin typeface="Comic Sans MS" pitchFamily="66" charset="0"/>
              </a:rPr>
              <a:t>128Η</a:t>
            </a:r>
            <a:r>
              <a:rPr lang="en-US" sz="2000" b="1" dirty="0">
                <a:latin typeface="Comic Sans MS" pitchFamily="66" charset="0"/>
              </a:rPr>
              <a:t>z</a:t>
            </a:r>
            <a:endParaRPr lang="el-GR" sz="2000" b="1" dirty="0">
              <a:latin typeface="Comic Sans MS" pitchFamily="66" charset="0"/>
            </a:endParaRPr>
          </a:p>
        </p:txBody>
      </p:sp>
      <p:sp>
        <p:nvSpPr>
          <p:cNvPr id="6" name="5 - TextBox"/>
          <p:cNvSpPr txBox="1"/>
          <p:nvPr/>
        </p:nvSpPr>
        <p:spPr>
          <a:xfrm>
            <a:off x="0" y="857232"/>
            <a:ext cx="8858280" cy="2308324"/>
          </a:xfrm>
          <a:prstGeom prst="rect">
            <a:avLst/>
          </a:prstGeom>
          <a:noFill/>
        </p:spPr>
        <p:txBody>
          <a:bodyPr wrap="square" rtlCol="0">
            <a:spAutoFit/>
          </a:bodyPr>
          <a:lstStyle/>
          <a:p>
            <a:r>
              <a:rPr lang="el-GR" dirty="0"/>
              <a:t>   </a:t>
            </a:r>
            <a:r>
              <a:rPr lang="en-US" dirty="0"/>
              <a:t> </a:t>
            </a:r>
            <a:r>
              <a:rPr lang="el-GR" b="1" dirty="0">
                <a:solidFill>
                  <a:srgbClr val="C00000"/>
                </a:solidFill>
                <a:latin typeface="Comic Sans MS" pitchFamily="66" charset="0"/>
              </a:rPr>
              <a:t>ΠΕΡΙΓΡΑΦΗ </a:t>
            </a:r>
          </a:p>
          <a:p>
            <a:endParaRPr lang="el-GR" b="1" dirty="0">
              <a:solidFill>
                <a:srgbClr val="C00000"/>
              </a:solidFill>
              <a:latin typeface="Comic Sans MS" pitchFamily="66" charset="0"/>
            </a:endParaRPr>
          </a:p>
          <a:p>
            <a:pPr marL="342900" indent="-342900"/>
            <a:r>
              <a:rPr lang="el-GR" b="1" dirty="0">
                <a:solidFill>
                  <a:srgbClr val="C00000"/>
                </a:solidFill>
                <a:latin typeface="Comic Sans MS" pitchFamily="66" charset="0"/>
              </a:rPr>
              <a:t>   1. </a:t>
            </a:r>
            <a:r>
              <a:rPr lang="el-GR" dirty="0">
                <a:latin typeface="Comic Sans MS" pitchFamily="66" charset="0"/>
              </a:rPr>
              <a:t>Η εξέταση</a:t>
            </a:r>
            <a:r>
              <a:rPr lang="en-US" dirty="0">
                <a:latin typeface="Comic Sans MS" pitchFamily="66" charset="0"/>
              </a:rPr>
              <a:t> </a:t>
            </a:r>
            <a:r>
              <a:rPr lang="el-GR" dirty="0">
                <a:latin typeface="Comic Sans MS" pitchFamily="66" charset="0"/>
              </a:rPr>
              <a:t>της αντίληψης των προκαλούμενων δονήσεων, θα πρέπει να γίνεται σε ήρεμη και χαλαρή ατμόσφαιρα. Ακουμπήστε πρώτα το διαπασών στους καρπούς του ασθενούς ( ή στον αγκώνα ή στην κλείδα), ώστε να ξέρει τι να περιμένει. </a:t>
            </a:r>
          </a:p>
          <a:p>
            <a:pPr marL="342900" indent="-342900">
              <a:buAutoNum type="arabicPeriod"/>
            </a:pPr>
            <a:endParaRPr lang="el-GR" dirty="0">
              <a:latin typeface="Comic Sans MS" pitchFamily="66" charset="0"/>
            </a:endParaRPr>
          </a:p>
          <a:p>
            <a:pPr marL="342900" indent="-342900"/>
            <a:endParaRPr lang="el-GR" dirty="0"/>
          </a:p>
        </p:txBody>
      </p:sp>
      <p:pic>
        <p:nvPicPr>
          <p:cNvPr id="4098" name="Picture 2"/>
          <p:cNvPicPr>
            <a:picLocks noChangeAspect="1" noChangeArrowheads="1"/>
          </p:cNvPicPr>
          <p:nvPr/>
        </p:nvPicPr>
        <p:blipFill>
          <a:blip r:embed="rId2"/>
          <a:srcRect/>
          <a:stretch>
            <a:fillRect/>
          </a:stretch>
        </p:blipFill>
        <p:spPr bwMode="auto">
          <a:xfrm>
            <a:off x="5930852" y="2428868"/>
            <a:ext cx="3213148" cy="4214818"/>
          </a:xfrm>
          <a:prstGeom prst="rect">
            <a:avLst/>
          </a:prstGeom>
          <a:noFill/>
          <a:ln w="9525">
            <a:noFill/>
            <a:miter lim="800000"/>
            <a:headEnd/>
            <a:tailEnd/>
          </a:ln>
          <a:effectLst/>
        </p:spPr>
      </p:pic>
      <p:sp>
        <p:nvSpPr>
          <p:cNvPr id="7" name="6 - TextBox"/>
          <p:cNvSpPr txBox="1"/>
          <p:nvPr/>
        </p:nvSpPr>
        <p:spPr>
          <a:xfrm>
            <a:off x="285720" y="2714620"/>
            <a:ext cx="6215106" cy="3693319"/>
          </a:xfrm>
          <a:prstGeom prst="rect">
            <a:avLst/>
          </a:prstGeom>
          <a:noFill/>
        </p:spPr>
        <p:txBody>
          <a:bodyPr wrap="square" rtlCol="0">
            <a:spAutoFit/>
          </a:bodyPr>
          <a:lstStyle/>
          <a:p>
            <a:r>
              <a:rPr lang="el-GR" b="1" dirty="0">
                <a:solidFill>
                  <a:srgbClr val="C00000"/>
                </a:solidFill>
                <a:latin typeface="Comic Sans MS" pitchFamily="66" charset="0"/>
              </a:rPr>
              <a:t>2. </a:t>
            </a:r>
            <a:r>
              <a:rPr lang="el-GR" dirty="0">
                <a:latin typeface="Comic Sans MS" pitchFamily="66" charset="0"/>
              </a:rPr>
              <a:t>Ο ασθενής πρέπει να μην μπορεί να δει αν και πού βάζει ο εξεταστής το διαπασών. Το διαπασών τοποθετείται σε οστεοειδές σημείο της ράχης της ακραίας φάλαγγας του πρώτου δακτύλου. </a:t>
            </a:r>
          </a:p>
          <a:p>
            <a:endParaRPr lang="el-GR" b="1" dirty="0">
              <a:solidFill>
                <a:srgbClr val="C00000"/>
              </a:solidFill>
              <a:latin typeface="Comic Sans MS" pitchFamily="66" charset="0"/>
            </a:endParaRPr>
          </a:p>
          <a:p>
            <a:r>
              <a:rPr lang="el-GR" b="1" dirty="0">
                <a:solidFill>
                  <a:srgbClr val="C00000"/>
                </a:solidFill>
                <a:latin typeface="Comic Sans MS" pitchFamily="66" charset="0"/>
              </a:rPr>
              <a:t>3. </a:t>
            </a:r>
            <a:r>
              <a:rPr lang="el-GR" dirty="0">
                <a:latin typeface="Comic Sans MS" pitchFamily="66" charset="0"/>
              </a:rPr>
              <a:t>Τοποθετήστε το κάθετα στην επιφάνεια του δέρματος με συνεχή πίεση, όπως φαίνεται στην διπλανή εικόνα. </a:t>
            </a:r>
          </a:p>
          <a:p>
            <a:endParaRPr lang="el-GR" dirty="0">
              <a:latin typeface="Comic Sans MS" pitchFamily="66" charset="0"/>
            </a:endParaRPr>
          </a:p>
          <a:p>
            <a:r>
              <a:rPr lang="el-GR" b="1" dirty="0">
                <a:solidFill>
                  <a:srgbClr val="C00000"/>
                </a:solidFill>
                <a:latin typeface="Comic Sans MS" pitchFamily="66" charset="0"/>
              </a:rPr>
              <a:t>4. </a:t>
            </a:r>
            <a:r>
              <a:rPr lang="el-GR" dirty="0">
                <a:latin typeface="Comic Sans MS" pitchFamily="66" charset="0"/>
              </a:rPr>
              <a:t>Επαναλάβετε αυτήν την κίνηση δύο φορές στο ίδιο σημείο, αλλά εναλλάσσετε την κίνηση με τουλάχιστον μία «ψευδή» εφαρμογή όπου το διαπασών δεν δονείται. </a:t>
            </a:r>
            <a:endParaRPr lang="el-GR" b="1" dirty="0">
              <a:solidFill>
                <a:srgbClr val="C00000"/>
              </a:solidFill>
              <a:latin typeface="Comic Sans MS" pitchFamily="66" charset="0"/>
            </a:endParaRPr>
          </a:p>
          <a:p>
            <a:endParaRPr lang="el-GR" dirty="0">
              <a:latin typeface="Comic Sans MS" pitchFamily="66" charset="0"/>
            </a:endParaRPr>
          </a:p>
          <a:p>
            <a:r>
              <a:rPr lang="el-GR" dirty="0">
                <a:latin typeface="Comic Sans MS" pitchFamily="66" charset="0"/>
              </a:rPr>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85720" y="500042"/>
            <a:ext cx="8358246" cy="4525963"/>
          </a:xfrm>
        </p:spPr>
        <p:txBody>
          <a:bodyPr>
            <a:normAutofit/>
          </a:bodyPr>
          <a:lstStyle/>
          <a:p>
            <a:pPr>
              <a:buNone/>
            </a:pPr>
            <a:r>
              <a:rPr lang="el-GR" sz="1800" b="1" dirty="0">
                <a:solidFill>
                  <a:srgbClr val="C00000"/>
                </a:solidFill>
                <a:latin typeface="Comic Sans MS" pitchFamily="66" charset="0"/>
              </a:rPr>
              <a:t>5. </a:t>
            </a:r>
            <a:r>
              <a:rPr lang="el-GR" sz="1800" dirty="0">
                <a:latin typeface="Comic Sans MS" pitchFamily="66" charset="0"/>
              </a:rPr>
              <a:t>Το τεστ είναι θετικό αν ο ασθενής απαντήσει σωστά σε τουλάχιστον 2 στις 3 εφαρμογές και αρνητικό με 2 στις 3 λανθασμένες απαντήσεις ( αυξημένος κίνδυνος εξέλκωσης) </a:t>
            </a:r>
          </a:p>
          <a:p>
            <a:pPr>
              <a:buNone/>
            </a:pPr>
            <a:endParaRPr lang="el-GR" sz="1800" dirty="0">
              <a:latin typeface="Comic Sans MS" pitchFamily="66" charset="0"/>
            </a:endParaRPr>
          </a:p>
          <a:p>
            <a:pPr>
              <a:buNone/>
            </a:pPr>
            <a:r>
              <a:rPr lang="el-GR" sz="1800" b="1" dirty="0">
                <a:solidFill>
                  <a:srgbClr val="C00000"/>
                </a:solidFill>
                <a:latin typeface="Comic Sans MS" pitchFamily="66" charset="0"/>
              </a:rPr>
              <a:t>6. </a:t>
            </a:r>
            <a:r>
              <a:rPr lang="el-GR" sz="1800" dirty="0">
                <a:latin typeface="Comic Sans MS" pitchFamily="66" charset="0"/>
              </a:rPr>
              <a:t>Εάν ο ασθενής δεν μπορεί να αισθανθεί τις δονήσεις στο μεγάλο δάκτυλο,  το τεστ επαναλαμβάνεται πιο κοντά ( έσω, έξω σφυρό) </a:t>
            </a:r>
          </a:p>
          <a:p>
            <a:pPr>
              <a:buNone/>
            </a:pPr>
            <a:endParaRPr lang="el-GR" sz="1800" b="1" dirty="0">
              <a:solidFill>
                <a:srgbClr val="C00000"/>
              </a:solidFill>
              <a:latin typeface="Comic Sans MS" pitchFamily="66" charset="0"/>
            </a:endParaRPr>
          </a:p>
          <a:p>
            <a:pPr>
              <a:buNone/>
            </a:pPr>
            <a:r>
              <a:rPr lang="el-GR" sz="1800" b="1" dirty="0">
                <a:solidFill>
                  <a:srgbClr val="C00000"/>
                </a:solidFill>
                <a:latin typeface="Comic Sans MS" pitchFamily="66" charset="0"/>
              </a:rPr>
              <a:t>          </a:t>
            </a:r>
          </a:p>
          <a:p>
            <a:pPr>
              <a:buNone/>
            </a:pPr>
            <a:endParaRPr lang="el-GR" sz="1800" b="1" dirty="0">
              <a:solidFill>
                <a:srgbClr val="C00000"/>
              </a:solidFill>
              <a:latin typeface="Comic Sans MS" pitchFamily="66" charset="0"/>
            </a:endParaRPr>
          </a:p>
        </p:txBody>
      </p:sp>
      <p:sp>
        <p:nvSpPr>
          <p:cNvPr id="5" name="4 - Διπλωμένη γωνία"/>
          <p:cNvSpPr/>
          <p:nvPr/>
        </p:nvSpPr>
        <p:spPr>
          <a:xfrm>
            <a:off x="3357554" y="3000372"/>
            <a:ext cx="5572164" cy="1928826"/>
          </a:xfrm>
          <a:prstGeom prst="foldedCorner">
            <a:avLst/>
          </a:prstGeom>
          <a:solidFill>
            <a:schemeClr val="accent1">
              <a:lumMod val="20000"/>
              <a:lumOff val="8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dirty="0">
              <a:solidFill>
                <a:srgbClr val="002060"/>
              </a:solidFill>
              <a:latin typeface="Comic Sans MS" pitchFamily="66" charset="0"/>
            </a:endParaRPr>
          </a:p>
          <a:p>
            <a:pPr algn="ctr"/>
            <a:endParaRPr lang="el-GR" b="1" dirty="0">
              <a:solidFill>
                <a:srgbClr val="002060"/>
              </a:solidFill>
              <a:latin typeface="Comic Sans MS" pitchFamily="66" charset="0"/>
            </a:endParaRPr>
          </a:p>
          <a:p>
            <a:pPr algn="ctr">
              <a:buFont typeface="Wingdings" pitchFamily="2" charset="2"/>
              <a:buChar char="ü"/>
            </a:pPr>
            <a:r>
              <a:rPr lang="el-GR" b="1" dirty="0">
                <a:solidFill>
                  <a:srgbClr val="002060"/>
                </a:solidFill>
                <a:latin typeface="Comic Sans MS" pitchFamily="66" charset="0"/>
              </a:rPr>
              <a:t>  </a:t>
            </a:r>
            <a:r>
              <a:rPr lang="el-GR" sz="2000" b="1" dirty="0">
                <a:solidFill>
                  <a:srgbClr val="002060"/>
                </a:solidFill>
                <a:latin typeface="Comic Sans MS" pitchFamily="66" charset="0"/>
              </a:rPr>
              <a:t>Ενθάρρυνση του ασθενούς κατά τη διάρκεια της εξέτασης μέσω θετικής ανατροφοδότησης </a:t>
            </a:r>
          </a:p>
          <a:p>
            <a:pPr algn="ctr">
              <a:buFont typeface="Wingdings" pitchFamily="2" charset="2"/>
              <a:buChar char="ü"/>
            </a:pPr>
            <a:endParaRPr lang="el-GR" b="1" dirty="0">
              <a:solidFill>
                <a:srgbClr val="C00000"/>
              </a:solidFill>
              <a:latin typeface="Comic Sans MS" pitchFamily="66" charset="0"/>
            </a:endParaRPr>
          </a:p>
        </p:txBody>
      </p:sp>
      <p:pic>
        <p:nvPicPr>
          <p:cNvPr id="4" name="Picture 2"/>
          <p:cNvPicPr>
            <a:picLocks noChangeAspect="1" noChangeArrowheads="1"/>
          </p:cNvPicPr>
          <p:nvPr/>
        </p:nvPicPr>
        <p:blipFill>
          <a:blip r:embed="rId2"/>
          <a:srcRect/>
          <a:stretch>
            <a:fillRect/>
          </a:stretch>
        </p:blipFill>
        <p:spPr bwMode="auto">
          <a:xfrm>
            <a:off x="428596" y="3357562"/>
            <a:ext cx="2357454" cy="1995448"/>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28596" y="0"/>
            <a:ext cx="8229600" cy="1143000"/>
          </a:xfrm>
        </p:spPr>
        <p:txBody>
          <a:bodyPr>
            <a:normAutofit/>
          </a:bodyPr>
          <a:lstStyle/>
          <a:p>
            <a:r>
              <a:rPr lang="el-GR" sz="3600" dirty="0">
                <a:solidFill>
                  <a:srgbClr val="C00000"/>
                </a:solidFill>
                <a:latin typeface="Comic Sans MS" pitchFamily="66" charset="0"/>
              </a:rPr>
              <a:t>ΒΙΟΘΕΣΙΟΜΕΤΡΟ</a:t>
            </a:r>
            <a:r>
              <a:rPr lang="el-GR" sz="3600" dirty="0">
                <a:solidFill>
                  <a:schemeClr val="tx1"/>
                </a:solidFill>
                <a:latin typeface="Comic Sans MS" pitchFamily="66" charset="0"/>
              </a:rPr>
              <a:t> </a:t>
            </a:r>
          </a:p>
        </p:txBody>
      </p:sp>
      <p:pic>
        <p:nvPicPr>
          <p:cNvPr id="88066" name="Picture 2"/>
          <p:cNvPicPr>
            <a:picLocks noChangeAspect="1" noChangeArrowheads="1"/>
          </p:cNvPicPr>
          <p:nvPr/>
        </p:nvPicPr>
        <p:blipFill>
          <a:blip r:embed="rId2"/>
          <a:srcRect/>
          <a:stretch>
            <a:fillRect/>
          </a:stretch>
        </p:blipFill>
        <p:spPr bwMode="auto">
          <a:xfrm>
            <a:off x="3428992" y="2000240"/>
            <a:ext cx="5130840" cy="3832330"/>
          </a:xfrm>
          <a:prstGeom prst="rect">
            <a:avLst/>
          </a:prstGeom>
          <a:noFill/>
          <a:ln w="9525">
            <a:noFill/>
            <a:miter lim="800000"/>
            <a:headEnd/>
            <a:tailEnd/>
          </a:ln>
          <a:effectLst/>
        </p:spPr>
      </p:pic>
      <p:sp>
        <p:nvSpPr>
          <p:cNvPr id="5" name="4 - TextBox"/>
          <p:cNvSpPr txBox="1"/>
          <p:nvPr/>
        </p:nvSpPr>
        <p:spPr>
          <a:xfrm>
            <a:off x="214282" y="1214422"/>
            <a:ext cx="8643998" cy="461665"/>
          </a:xfrm>
          <a:prstGeom prst="rect">
            <a:avLst/>
          </a:prstGeom>
          <a:noFill/>
        </p:spPr>
        <p:txBody>
          <a:bodyPr wrap="square" rtlCol="0">
            <a:spAutoFit/>
          </a:bodyPr>
          <a:lstStyle/>
          <a:p>
            <a:r>
              <a:rPr lang="el-GR" sz="2400" b="1" dirty="0">
                <a:latin typeface="Comic Sans MS" pitchFamily="66" charset="0"/>
              </a:rPr>
              <a:t>Παρακολούθηση περιφερικής νευροπάθειας</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a:bodyPr>
          <a:lstStyle/>
          <a:p>
            <a:r>
              <a:rPr lang="el-GR" sz="3600" dirty="0">
                <a:effectLst/>
                <a:latin typeface="Comic Sans MS" pitchFamily="66" charset="0"/>
              </a:rPr>
              <a:t>Ν</a:t>
            </a:r>
            <a:r>
              <a:rPr lang="en-US" sz="3600" dirty="0" err="1">
                <a:effectLst/>
                <a:latin typeface="Comic Sans MS" pitchFamily="66" charset="0"/>
              </a:rPr>
              <a:t>europad</a:t>
            </a:r>
            <a:r>
              <a:rPr lang="en-US" sz="3600" dirty="0">
                <a:effectLst/>
                <a:latin typeface="Comic Sans MS" pitchFamily="66" charset="0"/>
              </a:rPr>
              <a:t> test </a:t>
            </a:r>
            <a:endParaRPr lang="el-GR" sz="3600" dirty="0">
              <a:effectLst/>
              <a:latin typeface="Comic Sans MS" pitchFamily="66" charset="0"/>
            </a:endParaRPr>
          </a:p>
        </p:txBody>
      </p:sp>
      <p:pic>
        <p:nvPicPr>
          <p:cNvPr id="89090" name="Picture 2"/>
          <p:cNvPicPr>
            <a:picLocks noChangeAspect="1" noChangeArrowheads="1"/>
          </p:cNvPicPr>
          <p:nvPr/>
        </p:nvPicPr>
        <p:blipFill>
          <a:blip r:embed="rId2"/>
          <a:srcRect/>
          <a:stretch>
            <a:fillRect/>
          </a:stretch>
        </p:blipFill>
        <p:spPr bwMode="auto">
          <a:xfrm>
            <a:off x="0" y="1714488"/>
            <a:ext cx="8934450" cy="3286125"/>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28596" y="571480"/>
            <a:ext cx="8715404" cy="500066"/>
          </a:xfrm>
        </p:spPr>
        <p:txBody>
          <a:bodyPr>
            <a:noAutofit/>
          </a:bodyPr>
          <a:lstStyle/>
          <a:p>
            <a:r>
              <a:rPr lang="el-GR" sz="2400" dirty="0">
                <a:solidFill>
                  <a:srgbClr val="002060"/>
                </a:solidFill>
                <a:latin typeface="Comic Sans MS" pitchFamily="66" charset="0"/>
              </a:rPr>
              <a:t>Πώς Λειτουργεί και Εφαρμόζεται το</a:t>
            </a:r>
            <a:r>
              <a:rPr lang="en-US" sz="2400" dirty="0">
                <a:solidFill>
                  <a:srgbClr val="002060"/>
                </a:solidFill>
                <a:latin typeface="Comic Sans MS" pitchFamily="66" charset="0"/>
              </a:rPr>
              <a:t> Neuropad test;</a:t>
            </a:r>
            <a:endParaRPr lang="el-GR" sz="2400" dirty="0">
              <a:solidFill>
                <a:srgbClr val="002060"/>
              </a:solidFill>
              <a:latin typeface="Comic Sans MS" pitchFamily="66" charset="0"/>
            </a:endParaRPr>
          </a:p>
        </p:txBody>
      </p:sp>
      <p:sp>
        <p:nvSpPr>
          <p:cNvPr id="2" name="1 - Θέση περιεχομένου"/>
          <p:cNvSpPr>
            <a:spLocks noGrp="1"/>
          </p:cNvSpPr>
          <p:nvPr>
            <p:ph idx="1"/>
          </p:nvPr>
        </p:nvSpPr>
        <p:spPr>
          <a:xfrm>
            <a:off x="357158" y="1142984"/>
            <a:ext cx="8183880" cy="3714776"/>
          </a:xfrm>
        </p:spPr>
        <p:txBody>
          <a:bodyPr>
            <a:normAutofit/>
          </a:bodyPr>
          <a:lstStyle/>
          <a:p>
            <a:r>
              <a:rPr lang="el-GR" sz="1600" dirty="0">
                <a:latin typeface="Comic Sans MS" pitchFamily="66" charset="0"/>
              </a:rPr>
              <a:t>Το neuropad test ανιχνεύει το επίπεδο ενυδάτωσης του πέλματος των ποδιών. </a:t>
            </a:r>
            <a:endParaRPr lang="en-US" sz="1600" dirty="0">
              <a:latin typeface="Comic Sans MS" pitchFamily="66" charset="0"/>
            </a:endParaRPr>
          </a:p>
          <a:p>
            <a:r>
              <a:rPr lang="el-GR" sz="1600" dirty="0">
                <a:latin typeface="Comic Sans MS" pitchFamily="66" charset="0"/>
              </a:rPr>
              <a:t> Παθολογικά μειωμένα επίπεδα ενυδάτωσης είναι ένδειξη δυσλειτουργίας των νεύρων των ποδιών. </a:t>
            </a:r>
            <a:endParaRPr lang="en-US" sz="1600" dirty="0">
              <a:latin typeface="Comic Sans MS" pitchFamily="66" charset="0"/>
            </a:endParaRPr>
          </a:p>
          <a:p>
            <a:r>
              <a:rPr lang="el-GR" sz="1600" dirty="0">
                <a:latin typeface="Comic Sans MS" pitchFamily="66" charset="0"/>
              </a:rPr>
              <a:t> Βγάζετε παπούτσια και κάλτσες για 5 λεπτά, ώστε τα πόδια να είναι τελείως στεγνά</a:t>
            </a:r>
            <a:endParaRPr lang="en-US" sz="1600" dirty="0">
              <a:latin typeface="Comic Sans MS" pitchFamily="66" charset="0"/>
            </a:endParaRPr>
          </a:p>
          <a:p>
            <a:r>
              <a:rPr lang="el-GR" sz="1600" dirty="0">
                <a:latin typeface="Comic Sans MS" pitchFamily="66" charset="0"/>
              </a:rPr>
              <a:t> Ανοίγετε την αεροστεγή συσκευασία. Μέσα περιέχει 2 αυτοκόλλητα επιθέματα χρώματος μπλε, τα οποία κολλάτε καλά και στα δύο πόδια ταυτόχρονα στην περιοχή του πέλματος. Αν υπάρχει κάλος ή σκλήρυνση στην περιοχή τότε τα κολλάτε στην κοντινότερη υγιή περιοχή.</a:t>
            </a:r>
            <a:endParaRPr lang="en-US" sz="1600" dirty="0">
              <a:latin typeface="Comic Sans MS" pitchFamily="66" charset="0"/>
            </a:endParaRPr>
          </a:p>
          <a:p>
            <a:r>
              <a:rPr lang="el-GR" sz="1600" dirty="0">
                <a:latin typeface="Comic Sans MS" pitchFamily="66" charset="0"/>
              </a:rPr>
              <a:t> Περιμένετε ακριβώς 10΄λεπτά και ελέγχετε το χρώμα του τεστ. Αυτό είναι το αποτέλεσμα.</a:t>
            </a:r>
            <a:r>
              <a:rPr lang="en-US" sz="1600" dirty="0">
                <a:latin typeface="Comic Sans MS" pitchFamily="66" charset="0"/>
              </a:rPr>
              <a:t> </a:t>
            </a:r>
            <a:r>
              <a:rPr lang="el-GR" sz="1600" dirty="0">
                <a:latin typeface="Comic Sans MS" pitchFamily="66" charset="0"/>
              </a:rPr>
              <a:t>Αφαιρείτε το test και καθαρίζετε την περιοχή της εφαρμογής με το μαντηλάκι που υπάρχει μέσα στην συσκευασία. </a:t>
            </a:r>
            <a:endParaRPr lang="en-US" sz="1600" dirty="0">
              <a:latin typeface="Comic Sans MS" pitchFamily="66" charset="0"/>
            </a:endParaRPr>
          </a:p>
        </p:txBody>
      </p:sp>
      <p:pic>
        <p:nvPicPr>
          <p:cNvPr id="90114" name="Picture 2"/>
          <p:cNvPicPr>
            <a:picLocks noChangeAspect="1" noChangeArrowheads="1"/>
          </p:cNvPicPr>
          <p:nvPr/>
        </p:nvPicPr>
        <p:blipFill>
          <a:blip r:embed="rId2"/>
          <a:srcRect/>
          <a:stretch>
            <a:fillRect/>
          </a:stretch>
        </p:blipFill>
        <p:spPr bwMode="auto">
          <a:xfrm>
            <a:off x="1071538" y="4357694"/>
            <a:ext cx="2995618" cy="2090731"/>
          </a:xfrm>
          <a:prstGeom prst="rect">
            <a:avLst/>
          </a:prstGeom>
          <a:noFill/>
          <a:ln w="9525">
            <a:noFill/>
            <a:miter lim="800000"/>
            <a:headEnd/>
            <a:tailEnd/>
          </a:ln>
          <a:effectLst/>
        </p:spPr>
      </p:pic>
      <p:pic>
        <p:nvPicPr>
          <p:cNvPr id="90115" name="Picture 3"/>
          <p:cNvPicPr>
            <a:picLocks noChangeAspect="1" noChangeArrowheads="1"/>
          </p:cNvPicPr>
          <p:nvPr/>
        </p:nvPicPr>
        <p:blipFill>
          <a:blip r:embed="rId3"/>
          <a:srcRect/>
          <a:stretch>
            <a:fillRect/>
          </a:stretch>
        </p:blipFill>
        <p:spPr bwMode="auto">
          <a:xfrm>
            <a:off x="5572132" y="4071942"/>
            <a:ext cx="2714644" cy="2400734"/>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403648" y="2420888"/>
            <a:ext cx="6032210" cy="945450"/>
          </a:xfrm>
        </p:spPr>
        <p:txBody>
          <a:bodyPr>
            <a:normAutofit fontScale="90000"/>
          </a:bodyPr>
          <a:lstStyle/>
          <a:p>
            <a:r>
              <a:rPr lang="el-GR" sz="5400" dirty="0">
                <a:solidFill>
                  <a:srgbClr val="002060"/>
                </a:solidFill>
                <a:latin typeface="Comic Sans MS" panose="030F0702030302020204" pitchFamily="66" charset="0"/>
              </a:rPr>
              <a:t> ΠΑΡΑΜΟΡΦΩΣΕΙΣ</a:t>
            </a:r>
          </a:p>
        </p:txBody>
      </p:sp>
      <p:sp>
        <p:nvSpPr>
          <p:cNvPr id="3" name="Υπότιτλος 2"/>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20634875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Τίτλος"/>
          <p:cNvSpPr>
            <a:spLocks noGrp="1"/>
          </p:cNvSpPr>
          <p:nvPr>
            <p:ph type="title"/>
          </p:nvPr>
        </p:nvSpPr>
        <p:spPr>
          <a:xfrm>
            <a:off x="0" y="0"/>
            <a:ext cx="9572660" cy="1143000"/>
          </a:xfrm>
        </p:spPr>
        <p:txBody>
          <a:bodyPr>
            <a:normAutofit/>
          </a:bodyPr>
          <a:lstStyle/>
          <a:p>
            <a:r>
              <a:rPr lang="el-GR" sz="2200" dirty="0">
                <a:solidFill>
                  <a:srgbClr val="C00000"/>
                </a:solidFill>
                <a:latin typeface="Comic Sans MS" pitchFamily="66" charset="0"/>
              </a:rPr>
              <a:t>Οι συνηθέστερες παραμορφώσεις κάτω άκρου διαβητικού ατόμου  </a:t>
            </a:r>
          </a:p>
        </p:txBody>
      </p:sp>
      <p:graphicFrame>
        <p:nvGraphicFramePr>
          <p:cNvPr id="9" name="8 - Θέση περιεχομένου"/>
          <p:cNvGraphicFramePr>
            <a:graphicFrameLocks noGrp="1"/>
          </p:cNvGraphicFramePr>
          <p:nvPr>
            <p:ph idx="1"/>
          </p:nvPr>
        </p:nvGraphicFramePr>
        <p:xfrm>
          <a:off x="357158" y="1000108"/>
          <a:ext cx="8786842" cy="3500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9 - Διάγραμμα"/>
          <p:cNvGraphicFramePr/>
          <p:nvPr/>
        </p:nvGraphicFramePr>
        <p:xfrm>
          <a:off x="1643042" y="4079884"/>
          <a:ext cx="5786478" cy="27781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129092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Τίτλος"/>
          <p:cNvSpPr>
            <a:spLocks noGrp="1"/>
          </p:cNvSpPr>
          <p:nvPr>
            <p:ph type="title"/>
          </p:nvPr>
        </p:nvSpPr>
        <p:spPr>
          <a:xfrm>
            <a:off x="428596" y="142852"/>
            <a:ext cx="8229600" cy="500066"/>
          </a:xfrm>
        </p:spPr>
        <p:txBody>
          <a:bodyPr>
            <a:normAutofit fontScale="90000"/>
          </a:bodyPr>
          <a:lstStyle/>
          <a:p>
            <a:r>
              <a:rPr lang="el-GR" sz="2800" dirty="0">
                <a:solidFill>
                  <a:srgbClr val="C00000"/>
                </a:solidFill>
                <a:latin typeface="Comic Sans MS" pitchFamily="66" charset="0"/>
              </a:rPr>
              <a:t>ΣΦΥΡΟΔΑΚΤΥΛΙΑ  </a:t>
            </a:r>
          </a:p>
        </p:txBody>
      </p:sp>
      <p:pic>
        <p:nvPicPr>
          <p:cNvPr id="3074" name="Picture 2"/>
          <p:cNvPicPr>
            <a:picLocks noChangeAspect="1" noChangeArrowheads="1"/>
          </p:cNvPicPr>
          <p:nvPr/>
        </p:nvPicPr>
        <p:blipFill>
          <a:blip r:embed="rId2"/>
          <a:srcRect/>
          <a:stretch>
            <a:fillRect/>
          </a:stretch>
        </p:blipFill>
        <p:spPr bwMode="auto">
          <a:xfrm>
            <a:off x="0" y="1428736"/>
            <a:ext cx="6215106" cy="4025021"/>
          </a:xfrm>
          <a:prstGeom prst="rect">
            <a:avLst/>
          </a:prstGeom>
          <a:noFill/>
          <a:ln w="9525">
            <a:noFill/>
            <a:miter lim="800000"/>
            <a:headEnd/>
            <a:tailEnd/>
          </a:ln>
          <a:effectLst/>
        </p:spPr>
      </p:pic>
      <p:sp>
        <p:nvSpPr>
          <p:cNvPr id="6" name="5 - TextBox"/>
          <p:cNvSpPr txBox="1"/>
          <p:nvPr/>
        </p:nvSpPr>
        <p:spPr>
          <a:xfrm>
            <a:off x="5429256" y="642918"/>
            <a:ext cx="3357554" cy="5078313"/>
          </a:xfrm>
          <a:prstGeom prst="rect">
            <a:avLst/>
          </a:prstGeom>
          <a:noFill/>
        </p:spPr>
        <p:txBody>
          <a:bodyPr wrap="square" rtlCol="0">
            <a:spAutoFit/>
          </a:bodyPr>
          <a:lstStyle/>
          <a:p>
            <a:r>
              <a:rPr lang="el-GR" b="1" dirty="0">
                <a:solidFill>
                  <a:srgbClr val="C00000"/>
                </a:solidFill>
                <a:latin typeface="Comic Sans MS" pitchFamily="66" charset="0"/>
              </a:rPr>
              <a:t>ΠΕΡΙΓΡΑΦΗ </a:t>
            </a:r>
          </a:p>
          <a:p>
            <a:r>
              <a:rPr lang="el-GR" dirty="0">
                <a:latin typeface="Comic Sans MS" pitchFamily="66" charset="0"/>
              </a:rPr>
              <a:t>Εύκαμπτη ή άκαμπτη δυσμορφία που χαρακτηρίζεται από κάμψη του/των δακτύλων.</a:t>
            </a:r>
          </a:p>
          <a:p>
            <a:endParaRPr lang="el-GR" dirty="0">
              <a:latin typeface="Comic Sans MS" pitchFamily="66" charset="0"/>
            </a:endParaRPr>
          </a:p>
          <a:p>
            <a:r>
              <a:rPr lang="el-GR" b="1" dirty="0">
                <a:solidFill>
                  <a:srgbClr val="C00000"/>
                </a:solidFill>
                <a:latin typeface="Comic Sans MS" pitchFamily="66" charset="0"/>
              </a:rPr>
              <a:t>ΑΙΤΙΟΛΟΓΙΑ</a:t>
            </a:r>
          </a:p>
          <a:p>
            <a:r>
              <a:rPr lang="el-GR" dirty="0">
                <a:latin typeface="Comic Sans MS" pitchFamily="66" charset="0"/>
              </a:rPr>
              <a:t>Ατροφία των μεσοστέων μυών</a:t>
            </a:r>
          </a:p>
          <a:p>
            <a:r>
              <a:rPr lang="el-GR" dirty="0">
                <a:latin typeface="Comic Sans MS" pitchFamily="66" charset="0"/>
              </a:rPr>
              <a:t>του άκρου πόδα, οι οποίοι δεν δύνανται να σταθεροποιήσουν το/τα δάκτυλα στο έδαφος. </a:t>
            </a:r>
          </a:p>
          <a:p>
            <a:endParaRPr lang="el-GR" dirty="0">
              <a:latin typeface="Comic Sans MS" pitchFamily="66" charset="0"/>
            </a:endParaRPr>
          </a:p>
          <a:p>
            <a:r>
              <a:rPr lang="el-GR" b="1" dirty="0">
                <a:solidFill>
                  <a:srgbClr val="C00000"/>
                </a:solidFill>
                <a:latin typeface="Comic Sans MS" pitchFamily="66" charset="0"/>
              </a:rPr>
              <a:t>ΣΥΝΕΠΕΙΑ</a:t>
            </a:r>
            <a:r>
              <a:rPr lang="el-GR" dirty="0">
                <a:solidFill>
                  <a:srgbClr val="C00000"/>
                </a:solidFill>
                <a:latin typeface="Comic Sans MS" pitchFamily="66" charset="0"/>
              </a:rPr>
              <a:t> </a:t>
            </a:r>
          </a:p>
          <a:p>
            <a:r>
              <a:rPr lang="el-GR" dirty="0">
                <a:latin typeface="Comic Sans MS" pitchFamily="66" charset="0"/>
              </a:rPr>
              <a:t>Αυξημένες πιέσεις στις κεφαλές των μεταταρσίων, στις φαλαγγοφαλαγγικές αρθρώσεις και στις κορυφές των δακτύλων. </a:t>
            </a:r>
          </a:p>
          <a:p>
            <a:endParaRPr lang="el-GR" dirty="0">
              <a:latin typeface="Comic Sans MS" pitchFamily="66" charset="0"/>
            </a:endParaRPr>
          </a:p>
        </p:txBody>
      </p:sp>
    </p:spTree>
    <p:extLst>
      <p:ext uri="{BB962C8B-B14F-4D97-AF65-F5344CB8AC3E}">
        <p14:creationId xmlns:p14="http://schemas.microsoft.com/office/powerpoint/2010/main" val="16403094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Τίτλος"/>
          <p:cNvSpPr>
            <a:spLocks noGrp="1"/>
          </p:cNvSpPr>
          <p:nvPr>
            <p:ph type="title"/>
          </p:nvPr>
        </p:nvSpPr>
        <p:spPr>
          <a:xfrm>
            <a:off x="428596" y="142852"/>
            <a:ext cx="8229600" cy="500066"/>
          </a:xfrm>
        </p:spPr>
        <p:txBody>
          <a:bodyPr>
            <a:normAutofit fontScale="90000"/>
          </a:bodyPr>
          <a:lstStyle/>
          <a:p>
            <a:r>
              <a:rPr lang="el-GR" sz="2800" dirty="0">
                <a:solidFill>
                  <a:srgbClr val="C00000"/>
                </a:solidFill>
                <a:latin typeface="Comic Sans MS" pitchFamily="66" charset="0"/>
              </a:rPr>
              <a:t>ΓΑΜΨΟΔΑΚΤΥΛΙΑ   </a:t>
            </a:r>
          </a:p>
        </p:txBody>
      </p:sp>
      <p:pic>
        <p:nvPicPr>
          <p:cNvPr id="4098" name="Picture 2"/>
          <p:cNvPicPr>
            <a:picLocks noChangeAspect="1" noChangeArrowheads="1"/>
          </p:cNvPicPr>
          <p:nvPr/>
        </p:nvPicPr>
        <p:blipFill>
          <a:blip r:embed="rId2"/>
          <a:srcRect/>
          <a:stretch>
            <a:fillRect/>
          </a:stretch>
        </p:blipFill>
        <p:spPr bwMode="auto">
          <a:xfrm>
            <a:off x="0" y="1785926"/>
            <a:ext cx="5572132" cy="3786214"/>
          </a:xfrm>
          <a:prstGeom prst="rect">
            <a:avLst/>
          </a:prstGeom>
          <a:noFill/>
          <a:ln w="9525">
            <a:noFill/>
            <a:miter lim="800000"/>
            <a:headEnd/>
            <a:tailEnd/>
          </a:ln>
          <a:effectLst/>
        </p:spPr>
      </p:pic>
      <p:sp>
        <p:nvSpPr>
          <p:cNvPr id="6" name="5 - TextBox"/>
          <p:cNvSpPr txBox="1"/>
          <p:nvPr/>
        </p:nvSpPr>
        <p:spPr>
          <a:xfrm>
            <a:off x="5857884" y="571480"/>
            <a:ext cx="3286116" cy="5632311"/>
          </a:xfrm>
          <a:prstGeom prst="rect">
            <a:avLst/>
          </a:prstGeom>
          <a:noFill/>
        </p:spPr>
        <p:txBody>
          <a:bodyPr wrap="square" rtlCol="0">
            <a:spAutoFit/>
          </a:bodyPr>
          <a:lstStyle/>
          <a:p>
            <a:r>
              <a:rPr lang="el-GR" b="1" dirty="0">
                <a:solidFill>
                  <a:srgbClr val="C00000"/>
                </a:solidFill>
                <a:latin typeface="Comic Sans MS" pitchFamily="66" charset="0"/>
              </a:rPr>
              <a:t>ΠΕΡΙΓΡΑΦΗ </a:t>
            </a:r>
          </a:p>
          <a:p>
            <a:r>
              <a:rPr lang="el-GR" dirty="0">
                <a:latin typeface="Comic Sans MS" pitchFamily="66" charset="0"/>
              </a:rPr>
              <a:t>Παρόμοια με τη σφυροδακτυλία, αλλά χαρακτηρίζεται από εντονότερη  κάμψη του/των δακτύλων.</a:t>
            </a:r>
          </a:p>
          <a:p>
            <a:endParaRPr lang="el-GR" dirty="0">
              <a:latin typeface="Comic Sans MS" pitchFamily="66" charset="0"/>
            </a:endParaRPr>
          </a:p>
          <a:p>
            <a:r>
              <a:rPr lang="el-GR" b="1" dirty="0">
                <a:solidFill>
                  <a:srgbClr val="C00000"/>
                </a:solidFill>
                <a:latin typeface="Comic Sans MS" pitchFamily="66" charset="0"/>
              </a:rPr>
              <a:t>ΑΙΤΙΟΛΟΓΙΑ</a:t>
            </a:r>
          </a:p>
          <a:p>
            <a:r>
              <a:rPr lang="el-GR" dirty="0">
                <a:latin typeface="Comic Sans MS" pitchFamily="66" charset="0"/>
              </a:rPr>
              <a:t>Σχετίζεται με νευροπάθεια, τραύμα και χειρουργική επέμβαση στο πρόσθιο τμήμα του άκρου πόδα. </a:t>
            </a:r>
          </a:p>
          <a:p>
            <a:endParaRPr lang="el-GR" dirty="0">
              <a:latin typeface="Comic Sans MS" pitchFamily="66" charset="0"/>
            </a:endParaRPr>
          </a:p>
          <a:p>
            <a:r>
              <a:rPr lang="el-GR" b="1" dirty="0">
                <a:solidFill>
                  <a:srgbClr val="C00000"/>
                </a:solidFill>
                <a:latin typeface="Comic Sans MS" pitchFamily="66" charset="0"/>
              </a:rPr>
              <a:t>ΣΥΝΕΠΕΙΑ</a:t>
            </a:r>
            <a:r>
              <a:rPr lang="el-GR" dirty="0">
                <a:solidFill>
                  <a:srgbClr val="C00000"/>
                </a:solidFill>
                <a:latin typeface="Comic Sans MS" pitchFamily="66" charset="0"/>
              </a:rPr>
              <a:t> </a:t>
            </a:r>
          </a:p>
          <a:p>
            <a:r>
              <a:rPr lang="el-GR" dirty="0">
                <a:latin typeface="Comic Sans MS" pitchFamily="66" charset="0"/>
              </a:rPr>
              <a:t>Σπάνια είναι αιτία ρήξης της πελματιαίας απονεύρωσης. Συνοδεύεται από κάλο στις φαλαγγοφαλαγγικές αρθρώσεις και συχνά έλκος.</a:t>
            </a:r>
          </a:p>
          <a:p>
            <a:endParaRPr lang="el-GR" dirty="0">
              <a:latin typeface="Comic Sans MS" pitchFamily="66" charset="0"/>
            </a:endParaRPr>
          </a:p>
        </p:txBody>
      </p:sp>
    </p:spTree>
    <p:extLst>
      <p:ext uri="{BB962C8B-B14F-4D97-AF65-F5344CB8AC3E}">
        <p14:creationId xmlns:p14="http://schemas.microsoft.com/office/powerpoint/2010/main" val="29413575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26" descr="PIC0755"/>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88495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14282" y="1214422"/>
            <a:ext cx="8429684" cy="3429024"/>
          </a:xfrm>
        </p:spPr>
        <p:txBody>
          <a:bodyPr>
            <a:normAutofit fontScale="92500" lnSpcReduction="10000"/>
          </a:bodyPr>
          <a:lstStyle/>
          <a:p>
            <a:pPr>
              <a:buNone/>
            </a:pPr>
            <a:endParaRPr lang="el-GR" b="1" i="1" dirty="0">
              <a:solidFill>
                <a:srgbClr val="002060"/>
              </a:solidFill>
            </a:endParaRPr>
          </a:p>
          <a:p>
            <a:pPr>
              <a:buFont typeface="Wingdings" pitchFamily="2" charset="2"/>
              <a:buChar char="Ø"/>
            </a:pPr>
            <a:endParaRPr lang="el-GR" sz="1600" dirty="0"/>
          </a:p>
          <a:p>
            <a:pPr>
              <a:buFont typeface="Wingdings" pitchFamily="2" charset="2"/>
              <a:buChar char="Ø"/>
            </a:pPr>
            <a:r>
              <a:rPr lang="el-GR" sz="2400" dirty="0">
                <a:latin typeface="Comic Sans MS" pitchFamily="66" charset="0"/>
              </a:rPr>
              <a:t>Πρόκειται για ετερογενές σύνδρομο που χαρακτηρίζεται από διαταραχή του μεταβολισμού των υδατανθράκων, των λιπών και των πρωτεϊνών, η οποία οφείλεται σε </a:t>
            </a:r>
            <a:r>
              <a:rPr lang="el-GR" sz="2400" b="1" dirty="0">
                <a:solidFill>
                  <a:srgbClr val="C00000"/>
                </a:solidFill>
                <a:latin typeface="Comic Sans MS" pitchFamily="66" charset="0"/>
              </a:rPr>
              <a:t>πλήρη ή σχετική  έλλειψη ινσουλίνης.</a:t>
            </a:r>
          </a:p>
          <a:p>
            <a:pPr>
              <a:buNone/>
            </a:pPr>
            <a:endParaRPr lang="el-GR" sz="2400" b="1" dirty="0">
              <a:latin typeface="Comic Sans MS" pitchFamily="66" charset="0"/>
            </a:endParaRPr>
          </a:p>
          <a:p>
            <a:pPr>
              <a:buFont typeface="Wingdings" pitchFamily="2" charset="2"/>
              <a:buChar char="Ø"/>
            </a:pPr>
            <a:r>
              <a:rPr lang="en-US" sz="2400" dirty="0">
                <a:latin typeface="Comic Sans MS" pitchFamily="66" charset="0"/>
                <a:cs typeface="Times New Roman" pitchFamily="18" charset="0"/>
              </a:rPr>
              <a:t>H</a:t>
            </a:r>
            <a:r>
              <a:rPr lang="en-US" sz="2400" dirty="0">
                <a:latin typeface="Comic Sans MS" pitchFamily="66" charset="0"/>
              </a:rPr>
              <a:t> </a:t>
            </a:r>
            <a:r>
              <a:rPr lang="el-GR" sz="2400" b="1" dirty="0">
                <a:solidFill>
                  <a:srgbClr val="C00000"/>
                </a:solidFill>
                <a:latin typeface="Comic Sans MS" pitchFamily="66" charset="0"/>
              </a:rPr>
              <a:t>κύρια έκφραση </a:t>
            </a:r>
            <a:r>
              <a:rPr lang="el-GR" sz="2400" dirty="0">
                <a:latin typeface="Comic Sans MS" pitchFamily="66" charset="0"/>
              </a:rPr>
              <a:t>της διαταραχής του μεταβολισμού στο σακχαρώδη διαβήτη είναι η αύξηση των επιπέδων γλυκόζης στο αίμα. </a:t>
            </a:r>
            <a:endParaRPr lang="el-GR" sz="2400" b="1" dirty="0">
              <a:latin typeface="Comic Sans MS" pitchFamily="66" charset="0"/>
            </a:endParaRPr>
          </a:p>
          <a:p>
            <a:pPr>
              <a:buNone/>
            </a:pPr>
            <a:endParaRPr lang="el-GR" dirty="0"/>
          </a:p>
        </p:txBody>
      </p:sp>
      <p:sp>
        <p:nvSpPr>
          <p:cNvPr id="3" name="2 - Τίτλος"/>
          <p:cNvSpPr>
            <a:spLocks noGrp="1"/>
          </p:cNvSpPr>
          <p:nvPr>
            <p:ph type="title"/>
          </p:nvPr>
        </p:nvSpPr>
        <p:spPr>
          <a:xfrm>
            <a:off x="457200" y="274638"/>
            <a:ext cx="8229600" cy="1154098"/>
          </a:xfrm>
        </p:spPr>
        <p:txBody>
          <a:bodyPr>
            <a:normAutofit/>
          </a:bodyPr>
          <a:lstStyle/>
          <a:p>
            <a:r>
              <a:rPr lang="el-GR" sz="3600" dirty="0">
                <a:solidFill>
                  <a:srgbClr val="002060"/>
                </a:solidFill>
                <a:latin typeface="Comic Sans MS" pitchFamily="66" charset="0"/>
              </a:rPr>
              <a:t>ΣΑΚΧΑΡΩΔΗΣ ΔΙΑΒΗΤΗΣ</a:t>
            </a:r>
          </a:p>
        </p:txBody>
      </p:sp>
      <p:pic>
        <p:nvPicPr>
          <p:cNvPr id="1026" name="Picture 2" descr="C:\Users\Magdalini\Desktop\ΣΥΝΕΡΓΑΣΙΕΣ\συνεργασία με κΠαπαστασινό\ΔΙΑΒΗΤΙΚΟ ΠΟΔΙ  ΙΑΝΟΥΑΡΙΟΣ 2017\diabetes-1-185x185.png"/>
          <p:cNvPicPr>
            <a:picLocks noChangeAspect="1" noChangeArrowheads="1"/>
          </p:cNvPicPr>
          <p:nvPr/>
        </p:nvPicPr>
        <p:blipFill>
          <a:blip r:embed="rId2"/>
          <a:srcRect/>
          <a:stretch>
            <a:fillRect/>
          </a:stretch>
        </p:blipFill>
        <p:spPr bwMode="auto">
          <a:xfrm>
            <a:off x="6572264" y="4857760"/>
            <a:ext cx="2343166" cy="1714512"/>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14282" y="1500174"/>
            <a:ext cx="4857784" cy="3143272"/>
          </a:xfrm>
          <a:prstGeom prst="rect">
            <a:avLst/>
          </a:prstGeom>
          <a:noFill/>
          <a:ln w="9525">
            <a:noFill/>
            <a:miter lim="800000"/>
            <a:headEnd/>
            <a:tailEnd/>
          </a:ln>
          <a:effectLst/>
        </p:spPr>
      </p:pic>
      <p:sp>
        <p:nvSpPr>
          <p:cNvPr id="7" name="2 - Τίτλος"/>
          <p:cNvSpPr>
            <a:spLocks noGrp="1"/>
          </p:cNvSpPr>
          <p:nvPr>
            <p:ph type="title"/>
          </p:nvPr>
        </p:nvSpPr>
        <p:spPr>
          <a:xfrm>
            <a:off x="428596" y="142852"/>
            <a:ext cx="8229600" cy="500066"/>
          </a:xfrm>
        </p:spPr>
        <p:txBody>
          <a:bodyPr>
            <a:normAutofit fontScale="90000"/>
          </a:bodyPr>
          <a:lstStyle/>
          <a:p>
            <a:r>
              <a:rPr lang="el-GR" sz="2800" dirty="0">
                <a:solidFill>
                  <a:srgbClr val="C00000"/>
                </a:solidFill>
                <a:latin typeface="Comic Sans MS" pitchFamily="66" charset="0"/>
              </a:rPr>
              <a:t>ΒΛΑΙΣΟΣ ΜΕΓΑΣ ΔΑΚΤΥΛΟΣ    </a:t>
            </a:r>
          </a:p>
        </p:txBody>
      </p:sp>
      <p:sp>
        <p:nvSpPr>
          <p:cNvPr id="8" name="7 - TextBox"/>
          <p:cNvSpPr txBox="1"/>
          <p:nvPr/>
        </p:nvSpPr>
        <p:spPr>
          <a:xfrm>
            <a:off x="5572132" y="1500174"/>
            <a:ext cx="3286116" cy="4801314"/>
          </a:xfrm>
          <a:prstGeom prst="rect">
            <a:avLst/>
          </a:prstGeom>
          <a:noFill/>
        </p:spPr>
        <p:txBody>
          <a:bodyPr wrap="square" rtlCol="0">
            <a:spAutoFit/>
          </a:bodyPr>
          <a:lstStyle/>
          <a:p>
            <a:r>
              <a:rPr lang="el-GR" b="1" dirty="0">
                <a:solidFill>
                  <a:srgbClr val="C00000"/>
                </a:solidFill>
                <a:latin typeface="Comic Sans MS" pitchFamily="66" charset="0"/>
              </a:rPr>
              <a:t>ΠΕΡΙΓΡΑΦΗ </a:t>
            </a:r>
          </a:p>
          <a:p>
            <a:r>
              <a:rPr lang="el-GR" dirty="0">
                <a:latin typeface="Comic Sans MS" pitchFamily="66" charset="0"/>
              </a:rPr>
              <a:t>Το μεγάλο δάκτυλο κλίνει προς τα έξω με σύγχρονη βλαισότητα του και κλίση του 1</a:t>
            </a:r>
            <a:r>
              <a:rPr lang="el-GR" baseline="30000" dirty="0">
                <a:latin typeface="Comic Sans MS" pitchFamily="66" charset="0"/>
              </a:rPr>
              <a:t>ου</a:t>
            </a:r>
            <a:r>
              <a:rPr lang="el-GR" dirty="0">
                <a:latin typeface="Comic Sans MS" pitchFamily="66" charset="0"/>
              </a:rPr>
              <a:t> μεταταρσίου προς τα έσω.</a:t>
            </a:r>
          </a:p>
          <a:p>
            <a:endParaRPr lang="el-GR" dirty="0">
              <a:latin typeface="Comic Sans MS" pitchFamily="66" charset="0"/>
            </a:endParaRPr>
          </a:p>
          <a:p>
            <a:r>
              <a:rPr lang="el-GR" b="1" dirty="0">
                <a:solidFill>
                  <a:srgbClr val="C00000"/>
                </a:solidFill>
                <a:latin typeface="Comic Sans MS" pitchFamily="66" charset="0"/>
              </a:rPr>
              <a:t>ΣΥΝΕΠΕΙΑ</a:t>
            </a:r>
            <a:r>
              <a:rPr lang="el-GR" dirty="0">
                <a:solidFill>
                  <a:srgbClr val="C00000"/>
                </a:solidFill>
                <a:latin typeface="Comic Sans MS" pitchFamily="66" charset="0"/>
              </a:rPr>
              <a:t> </a:t>
            </a:r>
          </a:p>
          <a:p>
            <a:r>
              <a:rPr lang="el-GR" dirty="0">
                <a:latin typeface="Comic Sans MS" pitchFamily="66" charset="0"/>
              </a:rPr>
              <a:t>Μπορεί να οδηγήσει στη </a:t>
            </a:r>
            <a:r>
              <a:rPr lang="el-GR" b="1" dirty="0">
                <a:latin typeface="Comic Sans MS" pitchFamily="66" charset="0"/>
              </a:rPr>
              <a:t>δημιουργία κάλων </a:t>
            </a:r>
            <a:r>
              <a:rPr lang="el-GR" dirty="0">
                <a:latin typeface="Comic Sans MS" pitchFamily="66" charset="0"/>
              </a:rPr>
              <a:t>στην κεφαλή του μεταταρσίου, στην έσω πλευρά του μεγάλου δακτύλου αλλά και στη ραχιαία επιφάνεια των μικρών δακτύλων σε προχωρημένα στάδια. </a:t>
            </a:r>
          </a:p>
          <a:p>
            <a:endParaRPr lang="el-GR" dirty="0">
              <a:latin typeface="Comic Sans MS" pitchFamily="66" charset="0"/>
            </a:endParaRPr>
          </a:p>
          <a:p>
            <a:endParaRPr lang="el-GR" dirty="0">
              <a:latin typeface="Comic Sans MS" pitchFamily="66" charset="0"/>
            </a:endParaRPr>
          </a:p>
        </p:txBody>
      </p:sp>
      <p:cxnSp>
        <p:nvCxnSpPr>
          <p:cNvPr id="10" name="9 - Ευθύγραμμο βέλος σύνδεσης"/>
          <p:cNvCxnSpPr/>
          <p:nvPr/>
        </p:nvCxnSpPr>
        <p:spPr>
          <a:xfrm rot="5400000">
            <a:off x="6608777" y="5607065"/>
            <a:ext cx="357190" cy="1588"/>
          </a:xfrm>
          <a:prstGeom prst="straightConnector1">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10 - TextBox"/>
          <p:cNvSpPr txBox="1"/>
          <p:nvPr/>
        </p:nvSpPr>
        <p:spPr>
          <a:xfrm>
            <a:off x="5429256" y="5857892"/>
            <a:ext cx="3143240" cy="830997"/>
          </a:xfrm>
          <a:prstGeom prst="rect">
            <a:avLst/>
          </a:prstGeom>
          <a:noFill/>
        </p:spPr>
        <p:txBody>
          <a:bodyPr wrap="square" rtlCol="0">
            <a:spAutoFit/>
          </a:bodyPr>
          <a:lstStyle/>
          <a:p>
            <a:r>
              <a:rPr lang="el-GR" sz="2400" b="1" dirty="0">
                <a:solidFill>
                  <a:srgbClr val="C00000"/>
                </a:solidFill>
                <a:latin typeface="Comic Sans MS" pitchFamily="66" charset="0"/>
              </a:rPr>
              <a:t>Έλκη νευροπαθητικά   </a:t>
            </a:r>
          </a:p>
          <a:p>
            <a:r>
              <a:rPr lang="el-GR" sz="2400" b="1" dirty="0">
                <a:solidFill>
                  <a:srgbClr val="C00000"/>
                </a:solidFill>
                <a:latin typeface="Comic Sans MS" pitchFamily="66" charset="0"/>
              </a:rPr>
              <a:t> ή νευροϊσχαιμικά </a:t>
            </a:r>
          </a:p>
        </p:txBody>
      </p:sp>
    </p:spTree>
    <p:extLst>
      <p:ext uri="{BB962C8B-B14F-4D97-AF65-F5344CB8AC3E}">
        <p14:creationId xmlns:p14="http://schemas.microsoft.com/office/powerpoint/2010/main" val="24206438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allus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p:cNvSpPr txBox="1">
            <a:spLocks noChangeArrowheads="1"/>
          </p:cNvSpPr>
          <p:nvPr/>
        </p:nvSpPr>
        <p:spPr bwMode="auto">
          <a:xfrm>
            <a:off x="1142976" y="5786454"/>
            <a:ext cx="8610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l-GR" sz="1600" b="1" dirty="0">
                <a:latin typeface="Comic Sans MS" pitchFamily="66" charset="0"/>
              </a:rPr>
              <a:t>Callus formation at pressure points and dry skin are substrate for ulceration</a:t>
            </a:r>
          </a:p>
        </p:txBody>
      </p:sp>
    </p:spTree>
    <p:extLst>
      <p:ext uri="{BB962C8B-B14F-4D97-AF65-F5344CB8AC3E}">
        <p14:creationId xmlns:p14="http://schemas.microsoft.com/office/powerpoint/2010/main" val="138569501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Τίτλος"/>
          <p:cNvSpPr>
            <a:spLocks noGrp="1"/>
          </p:cNvSpPr>
          <p:nvPr>
            <p:ph type="title"/>
          </p:nvPr>
        </p:nvSpPr>
        <p:spPr>
          <a:xfrm>
            <a:off x="428596" y="142852"/>
            <a:ext cx="8229600" cy="500066"/>
          </a:xfrm>
        </p:spPr>
        <p:txBody>
          <a:bodyPr>
            <a:normAutofit fontScale="90000"/>
          </a:bodyPr>
          <a:lstStyle/>
          <a:p>
            <a:r>
              <a:rPr lang="en-US" sz="2800" dirty="0">
                <a:solidFill>
                  <a:srgbClr val="C00000"/>
                </a:solidFill>
                <a:latin typeface="Comic Sans MS" pitchFamily="66" charset="0"/>
              </a:rPr>
              <a:t>CHARCOT </a:t>
            </a:r>
            <a:r>
              <a:rPr lang="el-GR" sz="2800" dirty="0">
                <a:solidFill>
                  <a:srgbClr val="C00000"/>
                </a:solidFill>
                <a:latin typeface="Comic Sans MS" pitchFamily="66" charset="0"/>
              </a:rPr>
              <a:t>    </a:t>
            </a:r>
          </a:p>
        </p:txBody>
      </p:sp>
      <p:pic>
        <p:nvPicPr>
          <p:cNvPr id="8194" name="Picture 2"/>
          <p:cNvPicPr>
            <a:picLocks noChangeAspect="1" noChangeArrowheads="1"/>
          </p:cNvPicPr>
          <p:nvPr/>
        </p:nvPicPr>
        <p:blipFill>
          <a:blip r:embed="rId2"/>
          <a:srcRect/>
          <a:stretch>
            <a:fillRect/>
          </a:stretch>
        </p:blipFill>
        <p:spPr bwMode="auto">
          <a:xfrm>
            <a:off x="0" y="1428736"/>
            <a:ext cx="5786447" cy="4166266"/>
          </a:xfrm>
          <a:prstGeom prst="rect">
            <a:avLst/>
          </a:prstGeom>
          <a:noFill/>
          <a:ln w="9525">
            <a:noFill/>
            <a:miter lim="800000"/>
            <a:headEnd/>
            <a:tailEnd/>
          </a:ln>
          <a:effectLst/>
        </p:spPr>
      </p:pic>
      <p:sp>
        <p:nvSpPr>
          <p:cNvPr id="6" name="5 - TextBox"/>
          <p:cNvSpPr txBox="1"/>
          <p:nvPr/>
        </p:nvSpPr>
        <p:spPr>
          <a:xfrm>
            <a:off x="5572132" y="357166"/>
            <a:ext cx="3286116" cy="5909310"/>
          </a:xfrm>
          <a:prstGeom prst="rect">
            <a:avLst/>
          </a:prstGeom>
          <a:noFill/>
        </p:spPr>
        <p:txBody>
          <a:bodyPr wrap="square" rtlCol="0">
            <a:spAutoFit/>
          </a:bodyPr>
          <a:lstStyle/>
          <a:p>
            <a:r>
              <a:rPr lang="el-GR" b="1" dirty="0">
                <a:solidFill>
                  <a:srgbClr val="C00000"/>
                </a:solidFill>
                <a:latin typeface="Comic Sans MS" pitchFamily="66" charset="0"/>
              </a:rPr>
              <a:t>ΠΕΡΙΓΡΑΦΗ </a:t>
            </a:r>
          </a:p>
          <a:p>
            <a:r>
              <a:rPr lang="en-US" dirty="0">
                <a:latin typeface="Comic Sans MS" pitchFamily="66" charset="0"/>
              </a:rPr>
              <a:t> </a:t>
            </a:r>
            <a:r>
              <a:rPr lang="el-GR" dirty="0">
                <a:latin typeface="Comic Sans MS" pitchFamily="66" charset="0"/>
              </a:rPr>
              <a:t>Εκφύλιση οστών και αρθρώσεων στην περιοχή του ταρσού και των μεταταρσίων, η οποία οδηγεί σε 2 κλασικές δυσμορφίες.</a:t>
            </a:r>
          </a:p>
          <a:p>
            <a:pPr>
              <a:buFont typeface="Wingdings" pitchFamily="2" charset="2"/>
              <a:buChar char="Ø"/>
            </a:pPr>
            <a:r>
              <a:rPr lang="el-GR" dirty="0">
                <a:latin typeface="Comic Sans MS" pitchFamily="66" charset="0"/>
              </a:rPr>
              <a:t> </a:t>
            </a:r>
            <a:r>
              <a:rPr lang="el-GR" dirty="0">
                <a:solidFill>
                  <a:srgbClr val="002060"/>
                </a:solidFill>
                <a:latin typeface="Comic Sans MS" pitchFamily="66" charset="0"/>
              </a:rPr>
              <a:t>εξάρθρωση του ταρσού προς τα κάτω</a:t>
            </a:r>
          </a:p>
          <a:p>
            <a:pPr>
              <a:buFont typeface="Wingdings" pitchFamily="2" charset="2"/>
              <a:buChar char="Ø"/>
            </a:pPr>
            <a:r>
              <a:rPr lang="el-GR" dirty="0">
                <a:latin typeface="Comic Sans MS" pitchFamily="66" charset="0"/>
              </a:rPr>
              <a:t> </a:t>
            </a:r>
            <a:r>
              <a:rPr lang="el-GR" dirty="0">
                <a:solidFill>
                  <a:srgbClr val="002060"/>
                </a:solidFill>
                <a:latin typeface="Comic Sans MS" pitchFamily="66" charset="0"/>
              </a:rPr>
              <a:t>κυρτότητα</a:t>
            </a:r>
            <a:r>
              <a:rPr lang="el-GR" dirty="0">
                <a:latin typeface="Comic Sans MS" pitchFamily="66" charset="0"/>
              </a:rPr>
              <a:t>, η οποία προέρχεται από εξάρθρωση της αστραγαλοσκαφωειδούς άρθρωσης ή των ταρσομετατάρσιων αρθρώσεων.</a:t>
            </a:r>
          </a:p>
          <a:p>
            <a:pPr>
              <a:buFont typeface="Wingdings" pitchFamily="2" charset="2"/>
              <a:buChar char="Ø"/>
            </a:pPr>
            <a:endParaRPr lang="el-GR" dirty="0">
              <a:latin typeface="Comic Sans MS" pitchFamily="66" charset="0"/>
            </a:endParaRPr>
          </a:p>
          <a:p>
            <a:r>
              <a:rPr lang="el-GR" b="1" dirty="0">
                <a:solidFill>
                  <a:srgbClr val="C00000"/>
                </a:solidFill>
                <a:latin typeface="Comic Sans MS" pitchFamily="66" charset="0"/>
              </a:rPr>
              <a:t>ΣΥΝΕΠΕΙΑ</a:t>
            </a:r>
            <a:r>
              <a:rPr lang="el-GR" dirty="0">
                <a:solidFill>
                  <a:srgbClr val="C00000"/>
                </a:solidFill>
                <a:latin typeface="Comic Sans MS" pitchFamily="66" charset="0"/>
              </a:rPr>
              <a:t> </a:t>
            </a:r>
          </a:p>
          <a:p>
            <a:r>
              <a:rPr lang="el-GR" dirty="0">
                <a:latin typeface="Comic Sans MS" pitchFamily="66" charset="0"/>
              </a:rPr>
              <a:t>Και οι δύο παραμορφώσεις οδηγούν σε οστικές προεξοχές, ευπαθείς σε </a:t>
            </a:r>
            <a:r>
              <a:rPr lang="el-GR" b="1" dirty="0">
                <a:solidFill>
                  <a:srgbClr val="002060"/>
                </a:solidFill>
                <a:latin typeface="Comic Sans MS" pitchFamily="66" charset="0"/>
              </a:rPr>
              <a:t>εξελκώσεις</a:t>
            </a:r>
            <a:r>
              <a:rPr lang="el-GR" dirty="0">
                <a:latin typeface="Comic Sans MS" pitchFamily="66" charset="0"/>
              </a:rPr>
              <a:t>. </a:t>
            </a:r>
          </a:p>
          <a:p>
            <a:endParaRPr lang="el-GR" dirty="0">
              <a:latin typeface="Comic Sans MS" pitchFamily="66" charset="0"/>
            </a:endParaRPr>
          </a:p>
        </p:txBody>
      </p:sp>
    </p:spTree>
    <p:extLst>
      <p:ext uri="{BB962C8B-B14F-4D97-AF65-F5344CB8AC3E}">
        <p14:creationId xmlns:p14="http://schemas.microsoft.com/office/powerpoint/2010/main" val="15123543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285984" y="571480"/>
            <a:ext cx="6399794" cy="4902243"/>
          </a:xfrm>
          <a:prstGeom prst="rect">
            <a:avLst/>
          </a:prstGeom>
          <a:noFill/>
          <a:ln w="9525">
            <a:noFill/>
            <a:miter lim="800000"/>
            <a:headEnd/>
            <a:tailEnd/>
          </a:ln>
          <a:effectLst/>
        </p:spPr>
      </p:pic>
      <p:sp>
        <p:nvSpPr>
          <p:cNvPr id="5" name="4 - Ορθογώνιο"/>
          <p:cNvSpPr/>
          <p:nvPr/>
        </p:nvSpPr>
        <p:spPr>
          <a:xfrm>
            <a:off x="4929190" y="5143512"/>
            <a:ext cx="3714776" cy="571504"/>
          </a:xfrm>
          <a:prstGeom prst="rect">
            <a:avLst/>
          </a:prstGeom>
          <a:solidFill>
            <a:schemeClr val="bg1"/>
          </a:solidFill>
          <a:ln w="920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itchFamily="66" charset="0"/>
              </a:rPr>
              <a:t>Charcot </a:t>
            </a:r>
            <a:endParaRPr lang="el-GR" sz="3600" b="1" dirty="0">
              <a:solidFill>
                <a:schemeClr val="tx1"/>
              </a:solidFill>
              <a:latin typeface="Comic Sans MS" pitchFamily="66" charset="0"/>
            </a:endParaRPr>
          </a:p>
        </p:txBody>
      </p:sp>
    </p:spTree>
    <p:extLst>
      <p:ext uri="{BB962C8B-B14F-4D97-AF65-F5344CB8AC3E}">
        <p14:creationId xmlns:p14="http://schemas.microsoft.com/office/powerpoint/2010/main" val="40369908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Τίτλος"/>
          <p:cNvSpPr>
            <a:spLocks noGrp="1"/>
          </p:cNvSpPr>
          <p:nvPr>
            <p:ph type="title"/>
          </p:nvPr>
        </p:nvSpPr>
        <p:spPr>
          <a:xfrm>
            <a:off x="428596" y="357166"/>
            <a:ext cx="8229600" cy="785818"/>
          </a:xfrm>
        </p:spPr>
        <p:txBody>
          <a:bodyPr>
            <a:normAutofit fontScale="90000"/>
          </a:bodyPr>
          <a:lstStyle/>
          <a:p>
            <a:r>
              <a:rPr lang="el-GR" sz="2800" dirty="0">
                <a:solidFill>
                  <a:srgbClr val="C00000"/>
                </a:solidFill>
                <a:latin typeface="Comic Sans MS" pitchFamily="66" charset="0"/>
              </a:rPr>
              <a:t>ΔΥΣΚΑΜΨΙΑ ΑΡΘΡΩΣΕΩΝ (συμπεριλαμβάνοντας τον δύσκαμπτο μέγα δάκτυλο) </a:t>
            </a:r>
            <a:r>
              <a:rPr lang="en-US" sz="2800" dirty="0">
                <a:solidFill>
                  <a:srgbClr val="C00000"/>
                </a:solidFill>
                <a:latin typeface="Comic Sans MS" pitchFamily="66" charset="0"/>
              </a:rPr>
              <a:t> </a:t>
            </a:r>
            <a:r>
              <a:rPr lang="el-GR" sz="2800" dirty="0">
                <a:solidFill>
                  <a:srgbClr val="C00000"/>
                </a:solidFill>
                <a:latin typeface="Comic Sans MS" pitchFamily="66" charset="0"/>
              </a:rPr>
              <a:t>    </a:t>
            </a:r>
          </a:p>
        </p:txBody>
      </p:sp>
      <p:pic>
        <p:nvPicPr>
          <p:cNvPr id="1027" name="Picture 3"/>
          <p:cNvPicPr>
            <a:picLocks noChangeAspect="1" noChangeArrowheads="1"/>
          </p:cNvPicPr>
          <p:nvPr/>
        </p:nvPicPr>
        <p:blipFill>
          <a:blip r:embed="rId2"/>
          <a:srcRect/>
          <a:stretch>
            <a:fillRect/>
          </a:stretch>
        </p:blipFill>
        <p:spPr bwMode="auto">
          <a:xfrm>
            <a:off x="0" y="1785926"/>
            <a:ext cx="5214942" cy="3880098"/>
          </a:xfrm>
          <a:prstGeom prst="rect">
            <a:avLst/>
          </a:prstGeom>
          <a:noFill/>
          <a:ln w="9525">
            <a:noFill/>
            <a:miter lim="800000"/>
            <a:headEnd/>
            <a:tailEnd/>
          </a:ln>
          <a:effectLst/>
        </p:spPr>
      </p:pic>
      <p:sp>
        <p:nvSpPr>
          <p:cNvPr id="6" name="5 - TextBox"/>
          <p:cNvSpPr txBox="1"/>
          <p:nvPr/>
        </p:nvSpPr>
        <p:spPr>
          <a:xfrm>
            <a:off x="5572132" y="1285860"/>
            <a:ext cx="3286116" cy="4801314"/>
          </a:xfrm>
          <a:prstGeom prst="rect">
            <a:avLst/>
          </a:prstGeom>
          <a:noFill/>
        </p:spPr>
        <p:txBody>
          <a:bodyPr wrap="square" rtlCol="0">
            <a:spAutoFit/>
          </a:bodyPr>
          <a:lstStyle/>
          <a:p>
            <a:r>
              <a:rPr lang="el-GR" b="1" dirty="0">
                <a:solidFill>
                  <a:srgbClr val="C00000"/>
                </a:solidFill>
                <a:latin typeface="Comic Sans MS" pitchFamily="66" charset="0"/>
              </a:rPr>
              <a:t>ΠΕΡΙΓΡΑΦΗ </a:t>
            </a:r>
          </a:p>
          <a:p>
            <a:r>
              <a:rPr lang="el-GR" dirty="0">
                <a:latin typeface="Comic Sans MS" pitchFamily="66" charset="0"/>
              </a:rPr>
              <a:t>Το εύρος της κίνησης στην υποστραγαλική και 1</a:t>
            </a:r>
            <a:r>
              <a:rPr lang="el-GR" baseline="30000" dirty="0">
                <a:latin typeface="Comic Sans MS" pitchFamily="66" charset="0"/>
              </a:rPr>
              <a:t>η</a:t>
            </a:r>
            <a:r>
              <a:rPr lang="el-GR" dirty="0">
                <a:latin typeface="Comic Sans MS" pitchFamily="66" charset="0"/>
              </a:rPr>
              <a:t> μεταταρσιοφαλαγγική άρθρωση περιορίζεται ή χάνεται. </a:t>
            </a:r>
          </a:p>
          <a:p>
            <a:endParaRPr lang="el-GR" dirty="0">
              <a:latin typeface="Comic Sans MS" pitchFamily="66" charset="0"/>
            </a:endParaRPr>
          </a:p>
          <a:p>
            <a:r>
              <a:rPr lang="el-GR" b="1" dirty="0">
                <a:solidFill>
                  <a:srgbClr val="C00000"/>
                </a:solidFill>
                <a:latin typeface="Comic Sans MS" pitchFamily="66" charset="0"/>
              </a:rPr>
              <a:t>ΣΥΝΕΠΕΙΑ</a:t>
            </a:r>
            <a:r>
              <a:rPr lang="el-GR" dirty="0">
                <a:solidFill>
                  <a:srgbClr val="C00000"/>
                </a:solidFill>
                <a:latin typeface="Comic Sans MS" pitchFamily="66" charset="0"/>
              </a:rPr>
              <a:t> </a:t>
            </a:r>
          </a:p>
          <a:p>
            <a:r>
              <a:rPr lang="el-GR" dirty="0">
                <a:latin typeface="Comic Sans MS" pitchFamily="66" charset="0"/>
              </a:rPr>
              <a:t>Περιορισμένη έκταση του μεγάλου δακτύλου που με τη σειρά της οδηγεί σε αυξημένες πελματιαίες πιέσεις στον μεγάλο δάκτυλο, οδηγώντας στη δημιουργία κάλου. </a:t>
            </a:r>
          </a:p>
          <a:p>
            <a:endParaRPr lang="el-GR" b="1" dirty="0">
              <a:latin typeface="Comic Sans MS" pitchFamily="66" charset="0"/>
            </a:endParaRPr>
          </a:p>
          <a:p>
            <a:r>
              <a:rPr lang="el-GR" b="1" dirty="0">
                <a:latin typeface="Comic Sans MS" pitchFamily="66" charset="0"/>
              </a:rPr>
              <a:t>Συχνό φαινόμενο σε βάδιση ανυπόδητη ή με σανδάλια.</a:t>
            </a:r>
          </a:p>
        </p:txBody>
      </p:sp>
    </p:spTree>
    <p:extLst>
      <p:ext uri="{BB962C8B-B14F-4D97-AF65-F5344CB8AC3E}">
        <p14:creationId xmlns:p14="http://schemas.microsoft.com/office/powerpoint/2010/main" val="30281145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000100" y="1214422"/>
            <a:ext cx="7386701" cy="4616682"/>
          </a:xfrm>
          <a:prstGeom prst="rect">
            <a:avLst/>
          </a:prstGeom>
          <a:noFill/>
          <a:ln w="9525">
            <a:noFill/>
            <a:miter lim="800000"/>
            <a:headEnd/>
            <a:tailEnd/>
          </a:ln>
          <a:effectLst/>
        </p:spPr>
      </p:pic>
      <p:sp>
        <p:nvSpPr>
          <p:cNvPr id="5" name="4 - TextBox"/>
          <p:cNvSpPr txBox="1"/>
          <p:nvPr/>
        </p:nvSpPr>
        <p:spPr>
          <a:xfrm>
            <a:off x="357158" y="214290"/>
            <a:ext cx="10001288" cy="830997"/>
          </a:xfrm>
          <a:prstGeom prst="rect">
            <a:avLst/>
          </a:prstGeom>
          <a:noFill/>
        </p:spPr>
        <p:txBody>
          <a:bodyPr wrap="square" rtlCol="0">
            <a:spAutoFit/>
          </a:bodyPr>
          <a:lstStyle/>
          <a:p>
            <a:r>
              <a:rPr lang="el-GR" sz="2400" b="1" dirty="0">
                <a:latin typeface="Comic Sans MS" pitchFamily="66" charset="0"/>
              </a:rPr>
              <a:t>Συνοψίζοντας τα σημεία εμφάνισης τύλων (κάλων) </a:t>
            </a:r>
          </a:p>
          <a:p>
            <a:r>
              <a:rPr lang="el-GR" sz="2400" b="1" dirty="0">
                <a:latin typeface="Comic Sans MS" pitchFamily="66" charset="0"/>
              </a:rPr>
              <a:t>ως αποτέλεσμα των παραμορφώσεων </a:t>
            </a:r>
          </a:p>
        </p:txBody>
      </p:sp>
    </p:spTree>
    <p:extLst>
      <p:ext uri="{BB962C8B-B14F-4D97-AF65-F5344CB8AC3E}">
        <p14:creationId xmlns:p14="http://schemas.microsoft.com/office/powerpoint/2010/main" val="23178618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26" descr="callu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50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2"/>
          <p:cNvSpPr txBox="1">
            <a:spLocks noChangeArrowheads="1"/>
          </p:cNvSpPr>
          <p:nvPr/>
        </p:nvSpPr>
        <p:spPr bwMode="auto">
          <a:xfrm>
            <a:off x="1428728" y="5786454"/>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l-GR" b="1" dirty="0">
                <a:latin typeface="Comic Sans MS" pitchFamily="66" charset="0"/>
              </a:rPr>
              <a:t> Pes  cavus  reulting in callus formation over the pressure points</a:t>
            </a:r>
          </a:p>
        </p:txBody>
      </p:sp>
    </p:spTree>
    <p:extLst>
      <p:ext uri="{BB962C8B-B14F-4D97-AF65-F5344CB8AC3E}">
        <p14:creationId xmlns:p14="http://schemas.microsoft.com/office/powerpoint/2010/main" val="388170257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403648" y="2420888"/>
            <a:ext cx="6032210" cy="945450"/>
          </a:xfrm>
        </p:spPr>
        <p:txBody>
          <a:bodyPr>
            <a:normAutofit fontScale="90000"/>
          </a:bodyPr>
          <a:lstStyle/>
          <a:p>
            <a:r>
              <a:rPr lang="el-GR" sz="5400" dirty="0">
                <a:solidFill>
                  <a:srgbClr val="002060"/>
                </a:solidFill>
                <a:latin typeface="Comic Sans MS" panose="030F0702030302020204" pitchFamily="66" charset="0"/>
              </a:rPr>
              <a:t> ΑΓΓΕΙΟΠΑΘΕΙΑ</a:t>
            </a:r>
          </a:p>
        </p:txBody>
      </p:sp>
      <p:sp>
        <p:nvSpPr>
          <p:cNvPr id="3" name="Υπότιτλος 2"/>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2296008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14282" y="928670"/>
            <a:ext cx="8643998" cy="5000660"/>
          </a:xfrm>
        </p:spPr>
        <p:txBody>
          <a:bodyPr>
            <a:normAutofit/>
          </a:bodyPr>
          <a:lstStyle/>
          <a:p>
            <a:r>
              <a:rPr lang="en-US" sz="2800" dirty="0">
                <a:latin typeface="Comic Sans MS" pitchFamily="66" charset="0"/>
              </a:rPr>
              <a:t> </a:t>
            </a:r>
            <a:r>
              <a:rPr lang="en-US" sz="2400" dirty="0">
                <a:latin typeface="Comic Sans MS" pitchFamily="66" charset="0"/>
              </a:rPr>
              <a:t>O </a:t>
            </a:r>
            <a:r>
              <a:rPr lang="el-GR" sz="2400" dirty="0">
                <a:latin typeface="Comic Sans MS" pitchFamily="66" charset="0"/>
              </a:rPr>
              <a:t>σακχαρώδης διαβήτης αυξάνει τον κίνδυνο περιφερικής αρτηριακής νόσου των κάτω άκρων</a:t>
            </a:r>
          </a:p>
          <a:p>
            <a:pPr>
              <a:buNone/>
            </a:pPr>
            <a:endParaRPr lang="el-GR" sz="2400" dirty="0">
              <a:latin typeface="Comic Sans MS" pitchFamily="66" charset="0"/>
            </a:endParaRPr>
          </a:p>
          <a:p>
            <a:r>
              <a:rPr lang="el-GR" sz="2400" dirty="0">
                <a:latin typeface="Comic Sans MS" pitchFamily="66" charset="0"/>
              </a:rPr>
              <a:t> Η περιφερική αρτηριακή νόσος οδηγεί σε επιπρόσθετες θεραπευτικές επιπλοκές  και </a:t>
            </a:r>
            <a:r>
              <a:rPr lang="el-GR" sz="2400" b="1" dirty="0">
                <a:solidFill>
                  <a:srgbClr val="C00000"/>
                </a:solidFill>
                <a:latin typeface="Comic Sans MS" pitchFamily="66" charset="0"/>
              </a:rPr>
              <a:t>αυξάνει τον κίνδυνο για λοίμωξη </a:t>
            </a:r>
          </a:p>
          <a:p>
            <a:pPr>
              <a:buNone/>
            </a:pPr>
            <a:endParaRPr lang="el-GR" sz="2400" dirty="0">
              <a:latin typeface="Comic Sans MS" pitchFamily="66" charset="0"/>
            </a:endParaRPr>
          </a:p>
          <a:p>
            <a:r>
              <a:rPr lang="el-GR" sz="2400" dirty="0">
                <a:latin typeface="Comic Sans MS" pitchFamily="66" charset="0"/>
              </a:rPr>
              <a:t> 1/3 ασθενείς με διαβήτη &gt;52χρ.  εμφανίζουν </a:t>
            </a:r>
            <a:r>
              <a:rPr lang="el-GR" sz="2400" b="1" dirty="0">
                <a:solidFill>
                  <a:srgbClr val="C00000"/>
                </a:solidFill>
                <a:latin typeface="Comic Sans MS" pitchFamily="66" charset="0"/>
              </a:rPr>
              <a:t>περιφερική αρτηριακή νόσο  </a:t>
            </a:r>
          </a:p>
          <a:p>
            <a:pPr>
              <a:buNone/>
            </a:pPr>
            <a:endParaRPr lang="el-GR" sz="2400" dirty="0">
              <a:latin typeface="Comic Sans MS" pitchFamily="66" charset="0"/>
            </a:endParaRPr>
          </a:p>
          <a:p>
            <a:r>
              <a:rPr lang="el-GR" sz="2400" dirty="0">
                <a:latin typeface="Comic Sans MS" pitchFamily="66" charset="0"/>
              </a:rPr>
              <a:t> </a:t>
            </a:r>
            <a:r>
              <a:rPr lang="el-GR" sz="2400" b="1" dirty="0">
                <a:solidFill>
                  <a:srgbClr val="002060"/>
                </a:solidFill>
                <a:latin typeface="Comic Sans MS" pitchFamily="66" charset="0"/>
              </a:rPr>
              <a:t>Α</a:t>
            </a:r>
            <a:r>
              <a:rPr lang="en-US" sz="2400" b="1" dirty="0">
                <a:solidFill>
                  <a:srgbClr val="002060"/>
                </a:solidFill>
                <a:latin typeface="Comic Sans MS" pitchFamily="66" charset="0"/>
              </a:rPr>
              <a:t>DA</a:t>
            </a:r>
            <a:r>
              <a:rPr lang="en-US" sz="2400" dirty="0">
                <a:latin typeface="Comic Sans MS" pitchFamily="66" charset="0"/>
              </a:rPr>
              <a:t>: screening </a:t>
            </a:r>
            <a:r>
              <a:rPr lang="el-GR" sz="2400" dirty="0">
                <a:latin typeface="Comic Sans MS" pitchFamily="66" charset="0"/>
              </a:rPr>
              <a:t> σε όλους τους </a:t>
            </a:r>
          </a:p>
          <a:p>
            <a:pPr>
              <a:buNone/>
            </a:pPr>
            <a:r>
              <a:rPr lang="el-GR" sz="2400" dirty="0">
                <a:latin typeface="Comic Sans MS" pitchFamily="66" charset="0"/>
              </a:rPr>
              <a:t>   διαβητικούς &gt;50χρ. </a:t>
            </a:r>
          </a:p>
        </p:txBody>
      </p:sp>
      <p:sp>
        <p:nvSpPr>
          <p:cNvPr id="4" name="3 - TextBox"/>
          <p:cNvSpPr txBox="1"/>
          <p:nvPr/>
        </p:nvSpPr>
        <p:spPr>
          <a:xfrm>
            <a:off x="500034" y="214290"/>
            <a:ext cx="5786478" cy="523220"/>
          </a:xfrm>
          <a:prstGeom prst="rect">
            <a:avLst/>
          </a:prstGeom>
          <a:noFill/>
        </p:spPr>
        <p:txBody>
          <a:bodyPr wrap="square" rtlCol="0">
            <a:spAutoFit/>
          </a:bodyPr>
          <a:lstStyle/>
          <a:p>
            <a:r>
              <a:rPr lang="el-GR" sz="2800" b="1" dirty="0">
                <a:solidFill>
                  <a:srgbClr val="002060"/>
                </a:solidFill>
                <a:latin typeface="Comic Sans MS" pitchFamily="66" charset="0"/>
              </a:rPr>
              <a:t> Περιφερική Αρτηριακή Νόσος </a:t>
            </a:r>
          </a:p>
        </p:txBody>
      </p:sp>
      <p:pic>
        <p:nvPicPr>
          <p:cNvPr id="83970" name="Picture 2"/>
          <p:cNvPicPr>
            <a:picLocks noChangeAspect="1" noChangeArrowheads="1"/>
          </p:cNvPicPr>
          <p:nvPr/>
        </p:nvPicPr>
        <p:blipFill>
          <a:blip r:embed="rId2"/>
          <a:srcRect/>
          <a:stretch>
            <a:fillRect/>
          </a:stretch>
        </p:blipFill>
        <p:spPr bwMode="auto">
          <a:xfrm>
            <a:off x="5786447" y="4214818"/>
            <a:ext cx="3357553" cy="2643182"/>
          </a:xfrm>
          <a:prstGeom prst="rect">
            <a:avLst/>
          </a:prstGeom>
          <a:noFill/>
          <a:ln w="9525">
            <a:noFill/>
            <a:miter lim="800000"/>
            <a:headEnd/>
            <a:tailEnd/>
          </a:ln>
          <a:effectLst/>
        </p:spPr>
      </p:pic>
    </p:spTree>
    <p:extLst>
      <p:ext uri="{BB962C8B-B14F-4D97-AF65-F5344CB8AC3E}">
        <p14:creationId xmlns:p14="http://schemas.microsoft.com/office/powerpoint/2010/main" val="30809256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00034" y="0"/>
            <a:ext cx="8229600" cy="1143000"/>
          </a:xfrm>
        </p:spPr>
        <p:txBody>
          <a:bodyPr>
            <a:normAutofit/>
          </a:bodyPr>
          <a:lstStyle/>
          <a:p>
            <a:pPr eaLnBrk="1" hangingPunct="1"/>
            <a:r>
              <a:rPr lang="el-GR" altLang="el-GR" sz="3200" dirty="0">
                <a:solidFill>
                  <a:srgbClr val="C00000"/>
                </a:solidFill>
                <a:latin typeface="Comic Sans MS" pitchFamily="66" charset="0"/>
              </a:rPr>
              <a:t>Διαβητική Αγγειοπάθεια</a:t>
            </a:r>
            <a:endParaRPr lang="en-US" altLang="el-GR" sz="3200" dirty="0">
              <a:solidFill>
                <a:srgbClr val="C00000"/>
              </a:solidFill>
              <a:latin typeface="Comic Sans MS" pitchFamily="66" charset="0"/>
            </a:endParaRPr>
          </a:p>
        </p:txBody>
      </p:sp>
      <p:sp>
        <p:nvSpPr>
          <p:cNvPr id="11267" name="Content Placeholder 2"/>
          <p:cNvSpPr>
            <a:spLocks noGrp="1"/>
          </p:cNvSpPr>
          <p:nvPr>
            <p:ph idx="1"/>
          </p:nvPr>
        </p:nvSpPr>
        <p:spPr>
          <a:xfrm>
            <a:off x="142844" y="1071546"/>
            <a:ext cx="8786874" cy="4525963"/>
          </a:xfrm>
        </p:spPr>
        <p:txBody>
          <a:bodyPr>
            <a:noAutofit/>
          </a:bodyPr>
          <a:lstStyle/>
          <a:p>
            <a:pPr eaLnBrk="1" hangingPunct="1"/>
            <a:r>
              <a:rPr lang="el-GR" altLang="el-GR" sz="2400" dirty="0">
                <a:latin typeface="Comic Sans MS" pitchFamily="66" charset="0"/>
              </a:rPr>
              <a:t>Η διαβητική </a:t>
            </a:r>
            <a:r>
              <a:rPr lang="el-GR" altLang="el-GR" sz="2400" b="1" u="sng" dirty="0" err="1">
                <a:latin typeface="Comic Sans MS" pitchFamily="66" charset="0"/>
              </a:rPr>
              <a:t>μακρο-αγγειοπάθεια</a:t>
            </a:r>
            <a:r>
              <a:rPr lang="el-GR" altLang="el-GR" sz="2400" b="1" u="sng" dirty="0">
                <a:latin typeface="Comic Sans MS" pitchFamily="66" charset="0"/>
              </a:rPr>
              <a:t> </a:t>
            </a:r>
            <a:r>
              <a:rPr lang="el-GR" altLang="el-GR" sz="2400" dirty="0">
                <a:latin typeface="Comic Sans MS" pitchFamily="66" charset="0"/>
              </a:rPr>
              <a:t>είναι ιστολογικά όμοια με την μη διαβητική αθηροσκλήρωση, με τη διαφορά ότι κατανέμεται στο  άπω τμήμα του περιφερικού αγγειακού δικτύου των κάτω άκρων</a:t>
            </a:r>
          </a:p>
          <a:p>
            <a:pPr eaLnBrk="1" hangingPunct="1">
              <a:buNone/>
            </a:pPr>
            <a:endParaRPr lang="el-GR" altLang="el-GR" sz="2400" dirty="0">
              <a:latin typeface="Comic Sans MS" pitchFamily="66" charset="0"/>
            </a:endParaRPr>
          </a:p>
          <a:p>
            <a:pPr eaLnBrk="1" hangingPunct="1"/>
            <a:r>
              <a:rPr lang="el-GR" altLang="el-GR" sz="2400" u="sng" dirty="0">
                <a:solidFill>
                  <a:srgbClr val="002060"/>
                </a:solidFill>
                <a:latin typeface="Comic Sans MS" pitchFamily="66" charset="0"/>
              </a:rPr>
              <a:t>Ασβέστωση </a:t>
            </a:r>
            <a:r>
              <a:rPr lang="el-GR" altLang="el-GR" sz="2400" dirty="0">
                <a:solidFill>
                  <a:srgbClr val="002060"/>
                </a:solidFill>
                <a:latin typeface="Comic Sans MS" pitchFamily="66" charset="0"/>
              </a:rPr>
              <a:t>των αρτηριών (συχνά όχι εμφανής σε απεικονιστικές μεθόδους), περιορίζει την παροχή οξυγόνου στην περιφέρεια</a:t>
            </a:r>
          </a:p>
          <a:p>
            <a:pPr eaLnBrk="1" hangingPunct="1">
              <a:buNone/>
            </a:pPr>
            <a:endParaRPr lang="en-US" altLang="el-GR" sz="2400" dirty="0">
              <a:latin typeface="Comic Sans MS" pitchFamily="66" charset="0"/>
            </a:endParaRPr>
          </a:p>
          <a:p>
            <a:pPr eaLnBrk="1" hangingPunct="1"/>
            <a:r>
              <a:rPr lang="el-GR" altLang="el-GR" sz="2400" dirty="0">
                <a:latin typeface="Comic Sans MS" pitchFamily="66" charset="0"/>
              </a:rPr>
              <a:t>Η ανταλλαγή αερίων περιορίζεται λόγω της εκσεσημασμένης υπερτροφίας της  βασικής μεμβράνης των τριχοειδών</a:t>
            </a:r>
            <a:r>
              <a:rPr lang="en-US" altLang="el-GR" sz="2400" dirty="0">
                <a:latin typeface="Comic Sans MS" pitchFamily="66" charset="0"/>
              </a:rPr>
              <a:t>–</a:t>
            </a:r>
            <a:r>
              <a:rPr lang="el-GR" altLang="el-GR" sz="2400" dirty="0">
                <a:latin typeface="Comic Sans MS" pitchFamily="66" charset="0"/>
              </a:rPr>
              <a:t> στοιχείο διαβητικής </a:t>
            </a:r>
            <a:r>
              <a:rPr lang="el-GR" altLang="el-GR" sz="2400" b="1" u="sng" dirty="0">
                <a:latin typeface="Comic Sans MS" pitchFamily="66" charset="0"/>
              </a:rPr>
              <a:t>μικρο- αγγειοπάθειας</a:t>
            </a:r>
            <a:endParaRPr lang="en-US" altLang="el-GR" sz="2400" b="1" u="sng" dirty="0">
              <a:latin typeface="Comic Sans MS" pitchFamily="66" charset="0"/>
            </a:endParaRPr>
          </a:p>
        </p:txBody>
      </p:sp>
    </p:spTree>
    <p:extLst>
      <p:ext uri="{BB962C8B-B14F-4D97-AF65-F5344CB8AC3E}">
        <p14:creationId xmlns:p14="http://schemas.microsoft.com/office/powerpoint/2010/main" val="1406279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331640" y="2444828"/>
            <a:ext cx="6260232" cy="2117793"/>
          </a:xfrm>
        </p:spPr>
        <p:txBody>
          <a:bodyPr>
            <a:normAutofit/>
          </a:bodyPr>
          <a:lstStyle/>
          <a:p>
            <a:r>
              <a:rPr lang="el-GR" sz="6600" dirty="0">
                <a:solidFill>
                  <a:srgbClr val="002060"/>
                </a:solidFill>
                <a:latin typeface="Comic Sans MS" panose="030F0702030302020204" pitchFamily="66" charset="0"/>
              </a:rPr>
              <a:t>ΔΙΑΓΝΩΣΗ ΣΔ</a:t>
            </a:r>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109013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a:bodyPr>
          <a:lstStyle/>
          <a:p>
            <a:pPr>
              <a:lnSpc>
                <a:spcPct val="150000"/>
              </a:lnSpc>
            </a:pPr>
            <a:r>
              <a:rPr lang="el-GR" sz="2400" dirty="0">
                <a:latin typeface="Comic Sans MS" pitchFamily="66" charset="0"/>
              </a:rPr>
              <a:t>Ψυχρά άκρα, ωχρού ή κατά τόπους μελανού χρώματος</a:t>
            </a:r>
          </a:p>
          <a:p>
            <a:pPr>
              <a:lnSpc>
                <a:spcPct val="150000"/>
              </a:lnSpc>
            </a:pPr>
            <a:r>
              <a:rPr lang="el-GR" sz="2400" dirty="0">
                <a:latin typeface="Comic Sans MS" pitchFamily="66" charset="0"/>
              </a:rPr>
              <a:t>Λεπτό, άτριχο δέρμα</a:t>
            </a:r>
          </a:p>
          <a:p>
            <a:pPr>
              <a:lnSpc>
                <a:spcPct val="150000"/>
              </a:lnSpc>
            </a:pPr>
            <a:r>
              <a:rPr lang="el-GR" sz="2400" dirty="0">
                <a:latin typeface="Comic Sans MS" pitchFamily="66" charset="0"/>
              </a:rPr>
              <a:t>Σφιγκτικό άλγος στη γάμπα, κατά τη βάδιση, που υποχωρεί κατά την ανάπαυση</a:t>
            </a:r>
          </a:p>
          <a:p>
            <a:pPr>
              <a:lnSpc>
                <a:spcPct val="150000"/>
              </a:lnSpc>
            </a:pPr>
            <a:r>
              <a:rPr lang="el-GR" sz="2400" dirty="0">
                <a:latin typeface="Comic Sans MS" pitchFamily="66" charset="0"/>
              </a:rPr>
              <a:t>Ο πόνος χειροτερεύει με τα πόδια σε ψηλή θέση         (πχ σε σκαμνί), και βελτιώνεται όταν τα κρατά χαμηλά </a:t>
            </a:r>
          </a:p>
        </p:txBody>
      </p:sp>
      <p:sp>
        <p:nvSpPr>
          <p:cNvPr id="3" name="Τίτλος 2"/>
          <p:cNvSpPr>
            <a:spLocks noGrp="1"/>
          </p:cNvSpPr>
          <p:nvPr>
            <p:ph type="title"/>
          </p:nvPr>
        </p:nvSpPr>
        <p:spPr/>
        <p:txBody>
          <a:bodyPr>
            <a:normAutofit/>
          </a:bodyPr>
          <a:lstStyle/>
          <a:p>
            <a:r>
              <a:rPr lang="el-GR" sz="3600" dirty="0">
                <a:solidFill>
                  <a:srgbClr val="002060"/>
                </a:solidFill>
                <a:latin typeface="Comic Sans MS" pitchFamily="66" charset="0"/>
              </a:rPr>
              <a:t>Ενδείξεις Αγγειοπάθειας</a:t>
            </a:r>
          </a:p>
        </p:txBody>
      </p:sp>
    </p:spTree>
    <p:extLst>
      <p:ext uri="{BB962C8B-B14F-4D97-AF65-F5344CB8AC3E}">
        <p14:creationId xmlns:p14="http://schemas.microsoft.com/office/powerpoint/2010/main" val="34731301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57200" y="1481328"/>
            <a:ext cx="8401080" cy="4525963"/>
          </a:xfrm>
        </p:spPr>
        <p:txBody>
          <a:bodyPr>
            <a:normAutofit/>
          </a:bodyPr>
          <a:lstStyle/>
          <a:p>
            <a:r>
              <a:rPr lang="el-GR" sz="2400" dirty="0">
                <a:latin typeface="Comic Sans MS" pitchFamily="66" charset="0"/>
              </a:rPr>
              <a:t>Ψηλάφηση σφίξεων ραχιαίας ποδός-οπίσθιας κνημιαίας</a:t>
            </a:r>
          </a:p>
          <a:p>
            <a:r>
              <a:rPr lang="el-GR" sz="2400" dirty="0">
                <a:latin typeface="Comic Sans MS" pitchFamily="66" charset="0"/>
              </a:rPr>
              <a:t>Θερμοκρασία άκρου</a:t>
            </a:r>
          </a:p>
          <a:p>
            <a:r>
              <a:rPr lang="el-GR" sz="2400" dirty="0">
                <a:latin typeface="Comic Sans MS" pitchFamily="66" charset="0"/>
              </a:rPr>
              <a:t>Χρώμα-υφή δέρματος</a:t>
            </a:r>
          </a:p>
          <a:p>
            <a:r>
              <a:rPr lang="el-GR" sz="2400" dirty="0">
                <a:latin typeface="Comic Sans MS" pitchFamily="66" charset="0"/>
              </a:rPr>
              <a:t>Οίδημα</a:t>
            </a:r>
          </a:p>
          <a:p>
            <a:r>
              <a:rPr lang="el-GR" sz="2400" dirty="0">
                <a:latin typeface="Comic Sans MS" pitchFamily="66" charset="0"/>
              </a:rPr>
              <a:t>Τριχοφυΐα</a:t>
            </a:r>
          </a:p>
          <a:p>
            <a:r>
              <a:rPr lang="el-GR" sz="2400" dirty="0">
                <a:latin typeface="Comic Sans MS" pitchFamily="66" charset="0"/>
              </a:rPr>
              <a:t>Χρόνος φλεβικής πλήρωσης (κφ 1 </a:t>
            </a:r>
            <a:r>
              <a:rPr lang="en-US" sz="2400" dirty="0">
                <a:latin typeface="Comic Sans MS" pitchFamily="66" charset="0"/>
              </a:rPr>
              <a:t>sec)</a:t>
            </a:r>
            <a:endParaRPr lang="el-GR" sz="2400" dirty="0">
              <a:latin typeface="Comic Sans MS" pitchFamily="66" charset="0"/>
            </a:endParaRPr>
          </a:p>
        </p:txBody>
      </p:sp>
      <p:sp>
        <p:nvSpPr>
          <p:cNvPr id="3" name="Τίτλος 2"/>
          <p:cNvSpPr>
            <a:spLocks noGrp="1"/>
          </p:cNvSpPr>
          <p:nvPr>
            <p:ph type="title"/>
          </p:nvPr>
        </p:nvSpPr>
        <p:spPr/>
        <p:txBody>
          <a:bodyPr>
            <a:normAutofit/>
          </a:bodyPr>
          <a:lstStyle/>
          <a:p>
            <a:r>
              <a:rPr lang="el-GR" sz="3600" dirty="0">
                <a:solidFill>
                  <a:srgbClr val="C00000"/>
                </a:solidFill>
                <a:latin typeface="Comic Sans MS" pitchFamily="66" charset="0"/>
              </a:rPr>
              <a:t>Εξέταση για Αγγειοπάθεια</a:t>
            </a:r>
            <a:endParaRPr lang="el-GR" sz="3600" dirty="0">
              <a:solidFill>
                <a:srgbClr val="C00000"/>
              </a:solidFill>
            </a:endParaRPr>
          </a:p>
        </p:txBody>
      </p:sp>
    </p:spTree>
    <p:extLst>
      <p:ext uri="{BB962C8B-B14F-4D97-AF65-F5344CB8AC3E}">
        <p14:creationId xmlns:p14="http://schemas.microsoft.com/office/powerpoint/2010/main" val="11142274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1899111002"/>
              </p:ext>
            </p:extLst>
          </p:nvPr>
        </p:nvGraphicFramePr>
        <p:xfrm>
          <a:off x="571472" y="285728"/>
          <a:ext cx="8286808" cy="5572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9037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srcRect/>
          <a:stretch>
            <a:fillRect/>
          </a:stretch>
        </p:blipFill>
        <p:spPr bwMode="auto">
          <a:xfrm>
            <a:off x="500034" y="285728"/>
            <a:ext cx="4324350" cy="2876550"/>
          </a:xfrm>
          <a:prstGeom prst="rect">
            <a:avLst/>
          </a:prstGeom>
          <a:noFill/>
          <a:ln w="9525">
            <a:noFill/>
            <a:miter lim="800000"/>
            <a:headEnd/>
            <a:tailEnd/>
          </a:ln>
          <a:effectLst/>
        </p:spPr>
      </p:pic>
      <p:pic>
        <p:nvPicPr>
          <p:cNvPr id="84995" name="Picture 3"/>
          <p:cNvPicPr>
            <a:picLocks noChangeAspect="1" noChangeArrowheads="1"/>
          </p:cNvPicPr>
          <p:nvPr/>
        </p:nvPicPr>
        <p:blipFill>
          <a:blip r:embed="rId3"/>
          <a:srcRect/>
          <a:stretch>
            <a:fillRect/>
          </a:stretch>
        </p:blipFill>
        <p:spPr bwMode="auto">
          <a:xfrm>
            <a:off x="5857884" y="214290"/>
            <a:ext cx="3000364" cy="2934422"/>
          </a:xfrm>
          <a:prstGeom prst="rect">
            <a:avLst/>
          </a:prstGeom>
          <a:noFill/>
          <a:ln w="9525">
            <a:noFill/>
            <a:miter lim="800000"/>
            <a:headEnd/>
            <a:tailEnd/>
          </a:ln>
          <a:effectLst/>
        </p:spPr>
      </p:pic>
      <p:grpSp>
        <p:nvGrpSpPr>
          <p:cNvPr id="6" name="Group 8"/>
          <p:cNvGrpSpPr>
            <a:grpSpLocks/>
          </p:cNvGrpSpPr>
          <p:nvPr/>
        </p:nvGrpSpPr>
        <p:grpSpPr bwMode="auto">
          <a:xfrm>
            <a:off x="3500430" y="3571876"/>
            <a:ext cx="3429024" cy="2724152"/>
            <a:chOff x="5181600" y="3276600"/>
            <a:chExt cx="4210050" cy="3352800"/>
          </a:xfrm>
        </p:grpSpPr>
        <p:pic>
          <p:nvPicPr>
            <p:cNvPr id="7" name="Picture 6" descr="P1010026.JPG"/>
            <p:cNvPicPr>
              <a:picLocks noChangeAspect="1"/>
            </p:cNvPicPr>
            <p:nvPr/>
          </p:nvPicPr>
          <p:blipFill>
            <a:blip r:embed="rId4"/>
            <a:srcRect/>
            <a:stretch>
              <a:fillRect/>
            </a:stretch>
          </p:blipFill>
          <p:spPr bwMode="auto">
            <a:xfrm>
              <a:off x="5200650" y="3276600"/>
              <a:ext cx="4191000" cy="3352800"/>
            </a:xfrm>
            <a:prstGeom prst="rect">
              <a:avLst/>
            </a:prstGeom>
            <a:noFill/>
            <a:ln w="9525">
              <a:noFill/>
              <a:miter lim="800000"/>
              <a:headEnd/>
              <a:tailEnd/>
            </a:ln>
          </p:spPr>
        </p:pic>
        <p:sp>
          <p:nvSpPr>
            <p:cNvPr id="8" name="TextBox 7"/>
            <p:cNvSpPr txBox="1">
              <a:spLocks noChangeArrowheads="1"/>
            </p:cNvSpPr>
            <p:nvPr/>
          </p:nvSpPr>
          <p:spPr bwMode="auto">
            <a:xfrm>
              <a:off x="5181600" y="6324445"/>
              <a:ext cx="1237465" cy="294733"/>
            </a:xfrm>
            <a:prstGeom prst="rect">
              <a:avLst/>
            </a:prstGeom>
            <a:noFill/>
            <a:ln w="9525">
              <a:noFill/>
              <a:miter lim="800000"/>
              <a:headEnd/>
              <a:tailEnd/>
            </a:ln>
          </p:spPr>
          <p:txBody>
            <a:bodyPr wrap="none">
              <a:spAutoFit/>
            </a:bodyPr>
            <a:lstStyle/>
            <a:p>
              <a:r>
                <a:rPr lang="en-US" sz="1200">
                  <a:ea typeface="MS PGothic" pitchFamily="34" charset="-128"/>
                </a:rPr>
                <a:t>T.K. Carlson</a:t>
              </a:r>
            </a:p>
          </p:txBody>
        </p:sp>
      </p:grpSp>
    </p:spTree>
    <p:extLst>
      <p:ext uri="{BB962C8B-B14F-4D97-AF65-F5344CB8AC3E}">
        <p14:creationId xmlns:p14="http://schemas.microsoft.com/office/powerpoint/2010/main" val="29393374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3571868" y="6072206"/>
            <a:ext cx="5786446" cy="646331"/>
          </a:xfrm>
          <a:prstGeom prst="rect">
            <a:avLst/>
          </a:prstGeom>
          <a:noFill/>
        </p:spPr>
        <p:txBody>
          <a:bodyPr wrap="square" rtlCol="0">
            <a:spAutoFit/>
          </a:bodyPr>
          <a:lstStyle/>
          <a:p>
            <a:r>
              <a:rPr lang="en-US" sz="1200" b="1" dirty="0">
                <a:latin typeface="Comic Sans MS" pitchFamily="66" charset="0"/>
              </a:rPr>
              <a:t>“Prevention and Management of foot problems in diabetes: A Summary Guidance for Daily Practice 2015, based on the IWGDF Guidance Documents”</a:t>
            </a:r>
            <a:endParaRPr lang="el-GR" sz="1200" b="1" dirty="0">
              <a:latin typeface="Comic Sans MS" pitchFamily="66" charset="0"/>
            </a:endParaRPr>
          </a:p>
        </p:txBody>
      </p:sp>
      <p:graphicFrame>
        <p:nvGraphicFramePr>
          <p:cNvPr id="8" name="7 - Πίνακας"/>
          <p:cNvGraphicFramePr>
            <a:graphicFrameLocks noGrp="1"/>
          </p:cNvGraphicFramePr>
          <p:nvPr/>
        </p:nvGraphicFramePr>
        <p:xfrm>
          <a:off x="285720" y="214290"/>
          <a:ext cx="8429684" cy="5768162"/>
        </p:xfrm>
        <a:graphic>
          <a:graphicData uri="http://schemas.openxmlformats.org/drawingml/2006/table">
            <a:tbl>
              <a:tblPr firstRow="1" bandRow="1">
                <a:tableStyleId>{5C22544A-7EE6-4342-B048-85BDC9FD1C3A}</a:tableStyleId>
              </a:tblPr>
              <a:tblGrid>
                <a:gridCol w="4807010">
                  <a:extLst>
                    <a:ext uri="{9D8B030D-6E8A-4147-A177-3AD203B41FA5}">
                      <a16:colId xmlns:a16="http://schemas.microsoft.com/office/drawing/2014/main" xmlns="" val="20000"/>
                    </a:ext>
                  </a:extLst>
                </a:gridCol>
                <a:gridCol w="3622674">
                  <a:extLst>
                    <a:ext uri="{9D8B030D-6E8A-4147-A177-3AD203B41FA5}">
                      <a16:colId xmlns:a16="http://schemas.microsoft.com/office/drawing/2014/main" xmlns="" val="20001"/>
                    </a:ext>
                  </a:extLst>
                </a:gridCol>
              </a:tblGrid>
              <a:tr h="357190">
                <a:tc gridSpan="2">
                  <a:txBody>
                    <a:bodyPr/>
                    <a:lstStyle/>
                    <a:p>
                      <a:r>
                        <a:rPr lang="el-GR" sz="1600" b="1" dirty="0">
                          <a:solidFill>
                            <a:schemeClr val="tx1"/>
                          </a:solidFill>
                          <a:latin typeface="Comic Sans MS" pitchFamily="66" charset="0"/>
                        </a:rPr>
                        <a:t>   ΕΥΧΡΗΣΤΟ</a:t>
                      </a:r>
                      <a:r>
                        <a:rPr lang="el-GR" sz="1600" b="1" baseline="0" dirty="0">
                          <a:solidFill>
                            <a:schemeClr val="tx1"/>
                          </a:solidFill>
                          <a:latin typeface="Comic Sans MS" pitchFamily="66" charset="0"/>
                        </a:rPr>
                        <a:t> ΦΥΛΛΟ ΑΞΙΟΛΟΓΗΣΗΣ ΤΟΥ ΠΟΔΙΟΥ ΣΤΗΝ ΚΛΙΝΙΚΗ ΕΞΕΤΑΣΗ </a:t>
                      </a:r>
                      <a:endParaRPr lang="el-GR" sz="1600" b="1" dirty="0">
                        <a:solidFill>
                          <a:schemeClr val="tx1"/>
                        </a:solidFill>
                        <a:latin typeface="Comic Sans MS" pitchFamily="66"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noFill/>
                      <a:prstDash val="solid"/>
                      <a:round/>
                      <a:headEnd type="none" w="med" len="med"/>
                      <a:tailEnd type="none" w="med" len="med"/>
                    </a:lnB>
                  </a:tcPr>
                </a:tc>
                <a:tc hMerge="1">
                  <a:txBody>
                    <a:bodyPr/>
                    <a:lstStyle/>
                    <a:p>
                      <a:endParaRPr lang="el-GR" sz="1600" b="1" dirty="0">
                        <a:solidFill>
                          <a:schemeClr val="tx1"/>
                        </a:solidFill>
                        <a:latin typeface="Comic Sans MS" pitchFamily="66" charset="0"/>
                      </a:endParaRPr>
                    </a:p>
                  </a:txBody>
                  <a:tcPr/>
                </a:tc>
                <a:extLst>
                  <a:ext uri="{0D108BD9-81ED-4DB2-BD59-A6C34878D82A}">
                    <a16:rowId xmlns:a16="http://schemas.microsoft.com/office/drawing/2014/main" xmlns="" val="10000"/>
                  </a:ext>
                </a:extLst>
              </a:tr>
              <a:tr h="358801">
                <a:tc>
                  <a:txBody>
                    <a:bodyPr/>
                    <a:lstStyle/>
                    <a:p>
                      <a:r>
                        <a:rPr lang="el-GR" b="1" dirty="0">
                          <a:solidFill>
                            <a:schemeClr val="tx1"/>
                          </a:solidFill>
                          <a:latin typeface="Comic Sans MS" pitchFamily="66" charset="0"/>
                        </a:rPr>
                        <a:t>Διαβητικό</a:t>
                      </a:r>
                      <a:r>
                        <a:rPr lang="el-GR" b="1" baseline="0" dirty="0">
                          <a:solidFill>
                            <a:schemeClr val="tx1"/>
                          </a:solidFill>
                          <a:latin typeface="Comic Sans MS" pitchFamily="66" charset="0"/>
                        </a:rPr>
                        <a:t> Έλκος </a:t>
                      </a:r>
                      <a:endParaRPr lang="el-GR" b="1" dirty="0">
                        <a:solidFill>
                          <a:schemeClr val="tx1"/>
                        </a:solidFill>
                        <a:latin typeface="Comic Sans MS" pitchFamily="66" charset="0"/>
                      </a:endParaRPr>
                    </a:p>
                  </a:txBody>
                  <a:tcPr>
                    <a:lnL w="57150" cap="flat" cmpd="sng" algn="ctr">
                      <a:solidFill>
                        <a:srgbClr val="002060"/>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tcPr>
                </a:tc>
                <a:tc rowSpan="2">
                  <a:txBody>
                    <a:bodyPr/>
                    <a:lstStyle/>
                    <a:p>
                      <a:endParaRPr lang="el-GR" sz="1600" dirty="0">
                        <a:solidFill>
                          <a:schemeClr val="tx1"/>
                        </a:solidFill>
                        <a:latin typeface="Comic Sans MS" pitchFamily="66" charset="0"/>
                      </a:endParaRPr>
                    </a:p>
                    <a:p>
                      <a:r>
                        <a:rPr lang="el-GR" sz="1600" dirty="0">
                          <a:solidFill>
                            <a:schemeClr val="tx1"/>
                          </a:solidFill>
                          <a:latin typeface="Comic Sans MS" pitchFamily="66" charset="0"/>
                        </a:rPr>
                        <a:t>   </a:t>
                      </a:r>
                      <a:r>
                        <a:rPr lang="el-GR" sz="1600" baseline="0" dirty="0">
                          <a:solidFill>
                            <a:schemeClr val="tx1"/>
                          </a:solidFill>
                          <a:latin typeface="Comic Sans MS" pitchFamily="66" charset="0"/>
                        </a:rPr>
                        <a:t>          </a:t>
                      </a:r>
                      <a:r>
                        <a:rPr lang="en-US" sz="1600" baseline="0" dirty="0">
                          <a:solidFill>
                            <a:schemeClr val="tx1"/>
                          </a:solidFill>
                          <a:latin typeface="Comic Sans MS" pitchFamily="66" charset="0"/>
                        </a:rPr>
                        <a:t>Na</a:t>
                      </a:r>
                      <a:r>
                        <a:rPr lang="el-GR" sz="1600" baseline="0" dirty="0">
                          <a:solidFill>
                            <a:schemeClr val="tx1"/>
                          </a:solidFill>
                          <a:latin typeface="Comic Sans MS" pitchFamily="66" charset="0"/>
                        </a:rPr>
                        <a:t>ι / Όχι </a:t>
                      </a:r>
                      <a:endParaRPr lang="el-GR" sz="1600" dirty="0">
                        <a:solidFill>
                          <a:schemeClr val="tx1"/>
                        </a:solidFill>
                        <a:latin typeface="Comic Sans MS" pitchFamily="66" charset="0"/>
                      </a:endParaRPr>
                    </a:p>
                  </a:txBody>
                  <a:tcPr>
                    <a:lnL w="57150" cap="flat" cmpd="sng" algn="ctr">
                      <a:noFill/>
                      <a:prstDash val="solid"/>
                      <a:round/>
                      <a:headEnd type="none" w="med" len="med"/>
                      <a:tailEnd type="none" w="med" len="med"/>
                    </a:lnL>
                    <a:lnR w="57150" cap="flat" cmpd="sng" algn="ctr">
                      <a:solidFill>
                        <a:srgbClr val="002060"/>
                      </a:solidFill>
                      <a:prstDash val="solid"/>
                      <a:round/>
                      <a:headEnd type="none" w="med" len="med"/>
                      <a:tailEnd type="none" w="med" len="med"/>
                    </a:lnR>
                  </a:tcPr>
                </a:tc>
                <a:extLst>
                  <a:ext uri="{0D108BD9-81ED-4DB2-BD59-A6C34878D82A}">
                    <a16:rowId xmlns:a16="http://schemas.microsoft.com/office/drawing/2014/main" xmlns="" val="10001"/>
                  </a:ext>
                </a:extLst>
              </a:tr>
              <a:tr h="351292">
                <a:tc>
                  <a:txBody>
                    <a:bodyPr/>
                    <a:lstStyle/>
                    <a:p>
                      <a:r>
                        <a:rPr lang="el-GR" sz="1600" dirty="0">
                          <a:solidFill>
                            <a:schemeClr val="tx1"/>
                          </a:solidFill>
                          <a:latin typeface="Comic Sans MS" pitchFamily="66" charset="0"/>
                        </a:rPr>
                        <a:t>Παρουσία</a:t>
                      </a:r>
                      <a:r>
                        <a:rPr lang="el-GR" sz="1600" baseline="0" dirty="0">
                          <a:solidFill>
                            <a:schemeClr val="tx1"/>
                          </a:solidFill>
                          <a:latin typeface="Comic Sans MS" pitchFamily="66" charset="0"/>
                        </a:rPr>
                        <a:t> έλκους πλήρους πάχους </a:t>
                      </a:r>
                      <a:endParaRPr lang="en-US" sz="1600" baseline="0" dirty="0">
                        <a:solidFill>
                          <a:schemeClr val="tx1"/>
                        </a:solidFill>
                        <a:latin typeface="Comic Sans MS" pitchFamily="66" charset="0"/>
                      </a:endParaRPr>
                    </a:p>
                  </a:txBody>
                  <a:tcPr>
                    <a:lnL w="57150" cap="flat" cmpd="sng" algn="ctr">
                      <a:solidFill>
                        <a:srgbClr val="002060"/>
                      </a:solidFill>
                      <a:prstDash val="solid"/>
                      <a:round/>
                      <a:headEnd type="none" w="med" len="med"/>
                      <a:tailEnd type="none" w="med" len="med"/>
                    </a:lnL>
                    <a:lnR w="57150" cap="flat" cmpd="sng" algn="ctr">
                      <a:noFill/>
                      <a:prstDash val="solid"/>
                      <a:round/>
                      <a:headEnd type="none" w="med" len="med"/>
                      <a:tailEnd type="none" w="med" len="med"/>
                    </a:lnR>
                  </a:tcPr>
                </a:tc>
                <a:tc vMerge="1">
                  <a:txBody>
                    <a:bodyPr/>
                    <a:lstStyle/>
                    <a:p>
                      <a:endParaRPr lang="el-GR" dirty="0"/>
                    </a:p>
                  </a:txBody>
                  <a:tcPr/>
                </a:tc>
                <a:extLst>
                  <a:ext uri="{0D108BD9-81ED-4DB2-BD59-A6C34878D82A}">
                    <a16:rowId xmlns:a16="http://schemas.microsoft.com/office/drawing/2014/main" xmlns="" val="10002"/>
                  </a:ext>
                </a:extLst>
              </a:tr>
              <a:tr h="358801">
                <a:tc>
                  <a:txBody>
                    <a:bodyPr/>
                    <a:lstStyle/>
                    <a:p>
                      <a:r>
                        <a:rPr lang="el-GR" b="1" dirty="0">
                          <a:solidFill>
                            <a:schemeClr val="tx1"/>
                          </a:solidFill>
                          <a:latin typeface="Comic Sans MS" pitchFamily="66" charset="0"/>
                        </a:rPr>
                        <a:t>Παράγοντες</a:t>
                      </a:r>
                      <a:r>
                        <a:rPr lang="el-GR" b="1" baseline="0" dirty="0">
                          <a:solidFill>
                            <a:schemeClr val="tx1"/>
                          </a:solidFill>
                          <a:latin typeface="Comic Sans MS" pitchFamily="66" charset="0"/>
                        </a:rPr>
                        <a:t> κινδύνου για έλκος ποδιού</a:t>
                      </a:r>
                      <a:endParaRPr lang="el-GR" b="1" dirty="0">
                        <a:solidFill>
                          <a:schemeClr val="tx1"/>
                        </a:solidFill>
                        <a:latin typeface="Comic Sans MS" pitchFamily="66" charset="0"/>
                      </a:endParaRPr>
                    </a:p>
                  </a:txBody>
                  <a:tcPr>
                    <a:lnL w="57150" cap="flat" cmpd="sng" algn="ctr">
                      <a:solidFill>
                        <a:srgbClr val="002060"/>
                      </a:solidFill>
                      <a:prstDash val="solid"/>
                      <a:round/>
                      <a:headEnd type="none" w="med" len="med"/>
                      <a:tailEnd type="none" w="med" len="med"/>
                    </a:lnL>
                    <a:lnR w="57150" cap="flat" cmpd="sng" algn="ctr">
                      <a:noFill/>
                      <a:prstDash val="solid"/>
                      <a:round/>
                      <a:headEnd type="none" w="med" len="med"/>
                      <a:tailEnd type="none" w="med" len="med"/>
                    </a:lnR>
                  </a:tcPr>
                </a:tc>
                <a:tc>
                  <a:txBody>
                    <a:bodyPr/>
                    <a:lstStyle/>
                    <a:p>
                      <a:endParaRPr lang="el-GR" dirty="0">
                        <a:solidFill>
                          <a:schemeClr val="tx1"/>
                        </a:solidFill>
                        <a:latin typeface="Comic Sans MS" pitchFamily="66" charset="0"/>
                      </a:endParaRPr>
                    </a:p>
                  </a:txBody>
                  <a:tcPr>
                    <a:lnL w="57150" cap="flat" cmpd="sng" algn="ctr">
                      <a:noFill/>
                      <a:prstDash val="solid"/>
                      <a:round/>
                      <a:headEnd type="none" w="med" len="med"/>
                      <a:tailEnd type="none" w="med" len="med"/>
                    </a:lnL>
                    <a:lnR w="57150" cap="flat" cmpd="sng" algn="ctr">
                      <a:solidFill>
                        <a:srgbClr val="002060"/>
                      </a:solidFill>
                      <a:prstDash val="solid"/>
                      <a:round/>
                      <a:headEnd type="none" w="med" len="med"/>
                      <a:tailEnd type="none" w="med" len="med"/>
                    </a:lnR>
                  </a:tcPr>
                </a:tc>
                <a:extLst>
                  <a:ext uri="{0D108BD9-81ED-4DB2-BD59-A6C34878D82A}">
                    <a16:rowId xmlns:a16="http://schemas.microsoft.com/office/drawing/2014/main" xmlns="" val="10003"/>
                  </a:ext>
                </a:extLst>
              </a:tr>
              <a:tr h="1106302">
                <a:tc>
                  <a:txBody>
                    <a:bodyPr/>
                    <a:lstStyle/>
                    <a:p>
                      <a:r>
                        <a:rPr lang="el-GR" i="1" u="sng" dirty="0">
                          <a:solidFill>
                            <a:schemeClr val="tx1"/>
                          </a:solidFill>
                          <a:latin typeface="Comic Sans MS" pitchFamily="66" charset="0"/>
                        </a:rPr>
                        <a:t>Νευροπάθεια</a:t>
                      </a:r>
                      <a:r>
                        <a:rPr lang="el-GR" i="1" u="sng" baseline="0" dirty="0">
                          <a:solidFill>
                            <a:schemeClr val="tx1"/>
                          </a:solidFill>
                          <a:latin typeface="Comic Sans MS" pitchFamily="66" charset="0"/>
                        </a:rPr>
                        <a:t> </a:t>
                      </a:r>
                      <a:endParaRPr lang="en-US" i="1" u="sng" baseline="0" dirty="0">
                        <a:solidFill>
                          <a:schemeClr val="tx1"/>
                        </a:solidFill>
                        <a:latin typeface="Comic Sans MS" pitchFamily="66" charset="0"/>
                      </a:endParaRPr>
                    </a:p>
                    <a:p>
                      <a:r>
                        <a:rPr lang="el-GR" sz="1600" i="1" baseline="0" dirty="0">
                          <a:solidFill>
                            <a:schemeClr val="tx1"/>
                          </a:solidFill>
                          <a:latin typeface="Comic Sans MS" pitchFamily="66" charset="0"/>
                        </a:rPr>
                        <a:t>Μη αντίληψη μονοϊνιδίου</a:t>
                      </a:r>
                    </a:p>
                    <a:p>
                      <a:r>
                        <a:rPr lang="el-GR" sz="1600" i="1" baseline="0" dirty="0">
                          <a:solidFill>
                            <a:schemeClr val="tx1"/>
                          </a:solidFill>
                          <a:latin typeface="Comic Sans MS" pitchFamily="66" charset="0"/>
                        </a:rPr>
                        <a:t>Μη αντίληψη διαπασών</a:t>
                      </a:r>
                    </a:p>
                    <a:p>
                      <a:r>
                        <a:rPr lang="el-GR" sz="1600" i="1" baseline="0" dirty="0">
                          <a:solidFill>
                            <a:schemeClr val="tx1"/>
                          </a:solidFill>
                          <a:latin typeface="Comic Sans MS" pitchFamily="66" charset="0"/>
                        </a:rPr>
                        <a:t>Μην αντίληψη βαμβακιού </a:t>
                      </a:r>
                    </a:p>
                  </a:txBody>
                  <a:tcPr>
                    <a:lnL w="57150" cap="flat" cmpd="sng" algn="ctr">
                      <a:solidFill>
                        <a:srgbClr val="002060"/>
                      </a:solidFill>
                      <a:prstDash val="solid"/>
                      <a:round/>
                      <a:headEnd type="none" w="med" len="med"/>
                      <a:tailEnd type="none" w="med" len="med"/>
                    </a:lnL>
                    <a:lnR w="57150" cap="flat" cmpd="sng" algn="ctr">
                      <a:noFill/>
                      <a:prstDash val="solid"/>
                      <a:round/>
                      <a:headEnd type="none" w="med" len="med"/>
                      <a:tailEnd type="none" w="med" len="med"/>
                    </a:lnR>
                  </a:tcPr>
                </a:tc>
                <a:tc>
                  <a:txBody>
                    <a:bodyPr/>
                    <a:lstStyle/>
                    <a:p>
                      <a:r>
                        <a:rPr lang="el-GR" baseline="0" dirty="0">
                          <a:solidFill>
                            <a:schemeClr val="tx1"/>
                          </a:solidFill>
                          <a:latin typeface="Comic Sans MS" pitchFamily="66" charset="0"/>
                        </a:rPr>
                        <a:t> </a:t>
                      </a:r>
                    </a:p>
                    <a:p>
                      <a:r>
                        <a:rPr lang="el-GR" baseline="0" dirty="0">
                          <a:solidFill>
                            <a:schemeClr val="tx1"/>
                          </a:solidFill>
                          <a:latin typeface="Comic Sans MS" pitchFamily="66" charset="0"/>
                        </a:rPr>
                        <a:t>           </a:t>
                      </a:r>
                      <a:r>
                        <a:rPr lang="el-GR" sz="1600" baseline="0" dirty="0">
                          <a:solidFill>
                            <a:schemeClr val="tx1"/>
                          </a:solidFill>
                          <a:latin typeface="Comic Sans MS" pitchFamily="66" charset="0"/>
                        </a:rPr>
                        <a:t>Ναι / Όχι </a:t>
                      </a:r>
                    </a:p>
                    <a:p>
                      <a:r>
                        <a:rPr lang="el-GR" sz="1600" baseline="0" dirty="0">
                          <a:solidFill>
                            <a:schemeClr val="tx1"/>
                          </a:solidFill>
                          <a:latin typeface="Comic Sans MS" pitchFamily="66" charset="0"/>
                        </a:rPr>
                        <a:t>            Ναι / Όχι </a:t>
                      </a:r>
                    </a:p>
                    <a:p>
                      <a:r>
                        <a:rPr lang="el-GR" sz="1600" baseline="0" dirty="0">
                          <a:solidFill>
                            <a:schemeClr val="tx1"/>
                          </a:solidFill>
                          <a:latin typeface="Comic Sans MS" pitchFamily="66" charset="0"/>
                        </a:rPr>
                        <a:t>            Ναι / Όχι    </a:t>
                      </a:r>
                      <a:endParaRPr lang="el-GR" sz="1600" dirty="0">
                        <a:solidFill>
                          <a:schemeClr val="tx1"/>
                        </a:solidFill>
                        <a:latin typeface="Comic Sans MS" pitchFamily="66" charset="0"/>
                      </a:endParaRPr>
                    </a:p>
                  </a:txBody>
                  <a:tcPr>
                    <a:lnL w="57150" cap="flat" cmpd="sng" algn="ctr">
                      <a:noFill/>
                      <a:prstDash val="solid"/>
                      <a:round/>
                      <a:headEnd type="none" w="med" len="med"/>
                      <a:tailEnd type="none" w="med" len="med"/>
                    </a:lnL>
                    <a:lnR w="57150" cap="flat" cmpd="sng" algn="ctr">
                      <a:solidFill>
                        <a:srgbClr val="002060"/>
                      </a:solidFill>
                      <a:prstDash val="solid"/>
                      <a:round/>
                      <a:headEnd type="none" w="med" len="med"/>
                      <a:tailEnd type="none" w="med" len="med"/>
                    </a:lnR>
                  </a:tcPr>
                </a:tc>
                <a:extLst>
                  <a:ext uri="{0D108BD9-81ED-4DB2-BD59-A6C34878D82A}">
                    <a16:rowId xmlns:a16="http://schemas.microsoft.com/office/drawing/2014/main" xmlns="" val="10004"/>
                  </a:ext>
                </a:extLst>
              </a:tr>
              <a:tr h="837202">
                <a:tc>
                  <a:txBody>
                    <a:bodyPr/>
                    <a:lstStyle/>
                    <a:p>
                      <a:r>
                        <a:rPr lang="el-GR" i="1" u="sng" dirty="0">
                          <a:solidFill>
                            <a:schemeClr val="tx1"/>
                          </a:solidFill>
                          <a:latin typeface="Comic Sans MS" pitchFamily="66" charset="0"/>
                        </a:rPr>
                        <a:t>Σφύξεις</a:t>
                      </a:r>
                      <a:r>
                        <a:rPr lang="el-GR" i="1" u="sng" baseline="0" dirty="0">
                          <a:solidFill>
                            <a:schemeClr val="tx1"/>
                          </a:solidFill>
                          <a:latin typeface="Comic Sans MS" pitchFamily="66" charset="0"/>
                        </a:rPr>
                        <a:t> ποδιού </a:t>
                      </a:r>
                    </a:p>
                    <a:p>
                      <a:r>
                        <a:rPr lang="el-GR" sz="1600" i="1" u="none" baseline="0" dirty="0">
                          <a:solidFill>
                            <a:schemeClr val="tx1"/>
                          </a:solidFill>
                          <a:latin typeface="Comic Sans MS" pitchFamily="66" charset="0"/>
                        </a:rPr>
                        <a:t>Απουσία οπίσθιας κνημιαίας αρτηρίας </a:t>
                      </a:r>
                    </a:p>
                    <a:p>
                      <a:r>
                        <a:rPr lang="el-GR" sz="1600" i="1" u="none" dirty="0">
                          <a:solidFill>
                            <a:schemeClr val="tx1"/>
                          </a:solidFill>
                          <a:latin typeface="Comic Sans MS" pitchFamily="66" charset="0"/>
                        </a:rPr>
                        <a:t>Απουσία</a:t>
                      </a:r>
                      <a:r>
                        <a:rPr lang="el-GR" sz="1600" i="1" u="none" baseline="0" dirty="0">
                          <a:solidFill>
                            <a:schemeClr val="tx1"/>
                          </a:solidFill>
                          <a:latin typeface="Comic Sans MS" pitchFamily="66" charset="0"/>
                        </a:rPr>
                        <a:t> ραχιαίας αρτηρίας του ποδιού</a:t>
                      </a:r>
                      <a:endParaRPr lang="el-GR" sz="1600" i="1" u="none" dirty="0">
                        <a:solidFill>
                          <a:schemeClr val="tx1"/>
                        </a:solidFill>
                        <a:latin typeface="Comic Sans MS" pitchFamily="66" charset="0"/>
                      </a:endParaRPr>
                    </a:p>
                  </a:txBody>
                  <a:tcPr>
                    <a:lnL w="57150" cap="flat" cmpd="sng" algn="ctr">
                      <a:solidFill>
                        <a:srgbClr val="002060"/>
                      </a:solidFill>
                      <a:prstDash val="solid"/>
                      <a:round/>
                      <a:headEnd type="none" w="med" len="med"/>
                      <a:tailEnd type="none" w="med" len="med"/>
                    </a:lnL>
                    <a:lnR w="57150" cap="flat" cmpd="sng" algn="ctr">
                      <a:noFill/>
                      <a:prstDash val="solid"/>
                      <a:round/>
                      <a:headEnd type="none" w="med" len="med"/>
                      <a:tailEnd type="none" w="med" len="med"/>
                    </a:lnR>
                  </a:tcPr>
                </a:tc>
                <a:tc>
                  <a:txBody>
                    <a:bodyPr/>
                    <a:lstStyle/>
                    <a:p>
                      <a:r>
                        <a:rPr lang="el-GR" baseline="0" dirty="0">
                          <a:solidFill>
                            <a:schemeClr val="tx1"/>
                          </a:solidFill>
                          <a:latin typeface="Comic Sans MS" pitchFamily="66" charset="0"/>
                        </a:rPr>
                        <a:t>   </a:t>
                      </a:r>
                      <a:r>
                        <a:rPr lang="el-GR" sz="1600" baseline="0" dirty="0">
                          <a:solidFill>
                            <a:schemeClr val="tx1"/>
                          </a:solidFill>
                          <a:latin typeface="Comic Sans MS" pitchFamily="66" charset="0"/>
                        </a:rPr>
                        <a:t>          </a:t>
                      </a:r>
                    </a:p>
                    <a:p>
                      <a:r>
                        <a:rPr lang="el-GR" sz="1600" baseline="0" dirty="0">
                          <a:solidFill>
                            <a:schemeClr val="tx1"/>
                          </a:solidFill>
                          <a:latin typeface="Comic Sans MS" pitchFamily="66" charset="0"/>
                        </a:rPr>
                        <a:t>             Ναι /Όχι </a:t>
                      </a:r>
                    </a:p>
                    <a:p>
                      <a:r>
                        <a:rPr lang="el-GR" sz="1600" baseline="0" dirty="0">
                          <a:solidFill>
                            <a:schemeClr val="tx1"/>
                          </a:solidFill>
                          <a:latin typeface="Comic Sans MS" pitchFamily="66" charset="0"/>
                        </a:rPr>
                        <a:t>             Ναι/ Όχι </a:t>
                      </a:r>
                      <a:endParaRPr lang="el-GR" sz="1600" dirty="0">
                        <a:solidFill>
                          <a:schemeClr val="tx1"/>
                        </a:solidFill>
                        <a:latin typeface="Comic Sans MS" pitchFamily="66" charset="0"/>
                      </a:endParaRPr>
                    </a:p>
                  </a:txBody>
                  <a:tcPr>
                    <a:lnL w="57150" cap="flat" cmpd="sng" algn="ctr">
                      <a:noFill/>
                      <a:prstDash val="solid"/>
                      <a:round/>
                      <a:headEnd type="none" w="med" len="med"/>
                      <a:tailEnd type="none" w="med" len="med"/>
                    </a:lnL>
                    <a:lnR w="57150" cap="flat" cmpd="sng" algn="ctr">
                      <a:solidFill>
                        <a:srgbClr val="002060"/>
                      </a:solidFill>
                      <a:prstDash val="solid"/>
                      <a:round/>
                      <a:headEnd type="none" w="med" len="med"/>
                      <a:tailEnd type="none" w="med" len="med"/>
                    </a:lnR>
                  </a:tcPr>
                </a:tc>
                <a:extLst>
                  <a:ext uri="{0D108BD9-81ED-4DB2-BD59-A6C34878D82A}">
                    <a16:rowId xmlns:a16="http://schemas.microsoft.com/office/drawing/2014/main" xmlns="" val="10005"/>
                  </a:ext>
                </a:extLst>
              </a:tr>
              <a:tr h="2302304">
                <a:tc>
                  <a:txBody>
                    <a:bodyPr/>
                    <a:lstStyle/>
                    <a:p>
                      <a:r>
                        <a:rPr lang="el-GR" i="1" u="sng" dirty="0">
                          <a:solidFill>
                            <a:schemeClr val="tx1"/>
                          </a:solidFill>
                          <a:latin typeface="Comic Sans MS" pitchFamily="66" charset="0"/>
                        </a:rPr>
                        <a:t>Άλλα</a:t>
                      </a:r>
                      <a:r>
                        <a:rPr lang="el-GR" i="1" u="sng" baseline="0" dirty="0">
                          <a:solidFill>
                            <a:schemeClr val="tx1"/>
                          </a:solidFill>
                          <a:latin typeface="Comic Sans MS" pitchFamily="66" charset="0"/>
                        </a:rPr>
                        <a:t> </a:t>
                      </a:r>
                    </a:p>
                    <a:p>
                      <a:r>
                        <a:rPr lang="el-GR" sz="1600" i="1" u="none" baseline="0" dirty="0">
                          <a:solidFill>
                            <a:schemeClr val="tx1"/>
                          </a:solidFill>
                          <a:latin typeface="Comic Sans MS" pitchFamily="66" charset="0"/>
                        </a:rPr>
                        <a:t>Παραμορφώσεις ποδιού ή οστά που εξέχουν </a:t>
                      </a:r>
                    </a:p>
                    <a:p>
                      <a:r>
                        <a:rPr lang="el-GR" sz="1600" i="1" u="none" baseline="0" dirty="0">
                          <a:solidFill>
                            <a:schemeClr val="tx1"/>
                          </a:solidFill>
                          <a:latin typeface="Comic Sans MS" pitchFamily="66" charset="0"/>
                        </a:rPr>
                        <a:t>Απώλεια κινητικότητας αρθρώσεων</a:t>
                      </a:r>
                    </a:p>
                    <a:p>
                      <a:r>
                        <a:rPr lang="el-GR" sz="1600" i="1" u="none" baseline="0" dirty="0">
                          <a:solidFill>
                            <a:schemeClr val="tx1"/>
                          </a:solidFill>
                          <a:latin typeface="Comic Sans MS" pitchFamily="66" charset="0"/>
                        </a:rPr>
                        <a:t> Σημεία παθολογικής πίεσης όπως κάλος</a:t>
                      </a:r>
                    </a:p>
                    <a:p>
                      <a:r>
                        <a:rPr lang="el-GR" sz="1600" i="1" u="none" baseline="0" dirty="0">
                          <a:solidFill>
                            <a:schemeClr val="tx1"/>
                          </a:solidFill>
                          <a:latin typeface="Comic Sans MS" pitchFamily="66" charset="0"/>
                        </a:rPr>
                        <a:t> Αποχρωματισμός κατά την πίεση</a:t>
                      </a:r>
                    </a:p>
                    <a:p>
                      <a:r>
                        <a:rPr lang="el-GR" sz="1600" i="1" u="none" baseline="0" dirty="0">
                          <a:solidFill>
                            <a:schemeClr val="tx1"/>
                          </a:solidFill>
                          <a:latin typeface="Comic Sans MS" pitchFamily="66" charset="0"/>
                        </a:rPr>
                        <a:t>Χαμηλή υγιεινή του ποδιού</a:t>
                      </a:r>
                    </a:p>
                    <a:p>
                      <a:r>
                        <a:rPr lang="el-GR" sz="1600" i="1" u="none" baseline="0" dirty="0">
                          <a:solidFill>
                            <a:schemeClr val="tx1"/>
                          </a:solidFill>
                          <a:latin typeface="Comic Sans MS" pitchFamily="66" charset="0"/>
                        </a:rPr>
                        <a:t>Μη κατάλληλη υπόδηση </a:t>
                      </a:r>
                    </a:p>
                    <a:p>
                      <a:r>
                        <a:rPr lang="el-GR" sz="1600" i="1" u="none" baseline="0" dirty="0">
                          <a:solidFill>
                            <a:schemeClr val="tx1"/>
                          </a:solidFill>
                          <a:latin typeface="Comic Sans MS" pitchFamily="66" charset="0"/>
                        </a:rPr>
                        <a:t>Προηγούμενα έλκη </a:t>
                      </a:r>
                    </a:p>
                    <a:p>
                      <a:r>
                        <a:rPr lang="el-GR" sz="1600" i="1" u="none" baseline="0" dirty="0">
                          <a:solidFill>
                            <a:schemeClr val="tx1"/>
                          </a:solidFill>
                          <a:latin typeface="Comic Sans MS" pitchFamily="66" charset="0"/>
                        </a:rPr>
                        <a:t>Ακρωτηριασμοί </a:t>
                      </a:r>
                    </a:p>
                  </a:txBody>
                  <a:tcPr>
                    <a:lnL w="57150" cap="flat" cmpd="sng" algn="ctr">
                      <a:solidFill>
                        <a:srgbClr val="002060"/>
                      </a:solidFill>
                      <a:prstDash val="solid"/>
                      <a:round/>
                      <a:headEnd type="none" w="med" len="med"/>
                      <a:tailEnd type="none" w="med" len="med"/>
                    </a:lnL>
                    <a:lnR w="57150" cap="flat" cmpd="sng" algn="ctr">
                      <a:noFill/>
                      <a:prstDash val="solid"/>
                      <a:round/>
                      <a:headEnd type="none" w="med" len="med"/>
                      <a:tailEnd type="none" w="med" len="med"/>
                    </a:lnR>
                    <a:lnB w="57150" cap="flat" cmpd="sng" algn="ctr">
                      <a:solidFill>
                        <a:srgbClr val="002060"/>
                      </a:solidFill>
                      <a:prstDash val="solid"/>
                      <a:round/>
                      <a:headEnd type="none" w="med" len="med"/>
                      <a:tailEnd type="none" w="med" len="med"/>
                    </a:lnB>
                  </a:tcPr>
                </a:tc>
                <a:tc>
                  <a:txBody>
                    <a:bodyPr/>
                    <a:lstStyle/>
                    <a:p>
                      <a:r>
                        <a:rPr lang="el-GR" dirty="0">
                          <a:solidFill>
                            <a:schemeClr val="tx1"/>
                          </a:solidFill>
                          <a:latin typeface="Comic Sans MS" pitchFamily="66" charset="0"/>
                        </a:rPr>
                        <a:t> </a:t>
                      </a:r>
                    </a:p>
                    <a:p>
                      <a:r>
                        <a:rPr lang="el-GR" dirty="0">
                          <a:solidFill>
                            <a:schemeClr val="tx1"/>
                          </a:solidFill>
                          <a:latin typeface="Comic Sans MS" pitchFamily="66" charset="0"/>
                        </a:rPr>
                        <a:t>           </a:t>
                      </a:r>
                      <a:r>
                        <a:rPr lang="el-GR" sz="1600" dirty="0">
                          <a:solidFill>
                            <a:schemeClr val="tx1"/>
                          </a:solidFill>
                          <a:latin typeface="Comic Sans MS" pitchFamily="66" charset="0"/>
                        </a:rPr>
                        <a:t>Ναι</a:t>
                      </a:r>
                      <a:r>
                        <a:rPr lang="el-GR" sz="1600" baseline="0" dirty="0">
                          <a:solidFill>
                            <a:schemeClr val="tx1"/>
                          </a:solidFill>
                          <a:latin typeface="Comic Sans MS" pitchFamily="66" charset="0"/>
                        </a:rPr>
                        <a:t> / Όχι </a:t>
                      </a:r>
                    </a:p>
                    <a:p>
                      <a:r>
                        <a:rPr lang="el-GR" sz="1600" baseline="0" dirty="0">
                          <a:solidFill>
                            <a:schemeClr val="tx1"/>
                          </a:solidFill>
                          <a:latin typeface="Comic Sans MS" pitchFamily="66" charset="0"/>
                        </a:rPr>
                        <a:t>            Ναι / Όχι </a:t>
                      </a:r>
                    </a:p>
                    <a:p>
                      <a:r>
                        <a:rPr lang="el-GR" sz="1600" baseline="0" dirty="0">
                          <a:solidFill>
                            <a:schemeClr val="tx1"/>
                          </a:solidFill>
                          <a:latin typeface="Comic Sans MS" pitchFamily="66" charset="0"/>
                        </a:rPr>
                        <a:t>            Ναι / Όχι </a:t>
                      </a:r>
                    </a:p>
                    <a:p>
                      <a:r>
                        <a:rPr lang="el-GR" sz="1600" baseline="0" dirty="0">
                          <a:solidFill>
                            <a:schemeClr val="tx1"/>
                          </a:solidFill>
                          <a:latin typeface="Comic Sans MS" pitchFamily="66" charset="0"/>
                        </a:rPr>
                        <a:t>            Ναι / Όχι </a:t>
                      </a:r>
                    </a:p>
                    <a:p>
                      <a:r>
                        <a:rPr lang="el-GR" sz="1600" baseline="0" dirty="0">
                          <a:solidFill>
                            <a:schemeClr val="tx1"/>
                          </a:solidFill>
                          <a:latin typeface="Comic Sans MS" pitchFamily="66" charset="0"/>
                        </a:rPr>
                        <a:t>            Ναι / Όχι</a:t>
                      </a:r>
                    </a:p>
                    <a:p>
                      <a:r>
                        <a:rPr lang="el-GR" sz="1600" baseline="0" dirty="0">
                          <a:solidFill>
                            <a:schemeClr val="tx1"/>
                          </a:solidFill>
                          <a:latin typeface="Comic Sans MS" pitchFamily="66" charset="0"/>
                        </a:rPr>
                        <a:t>            Ναι / Όχι </a:t>
                      </a:r>
                    </a:p>
                    <a:p>
                      <a:r>
                        <a:rPr lang="el-GR" sz="1600" baseline="0" dirty="0">
                          <a:solidFill>
                            <a:schemeClr val="tx1"/>
                          </a:solidFill>
                          <a:latin typeface="Comic Sans MS" pitchFamily="66" charset="0"/>
                        </a:rPr>
                        <a:t>            Ναι / Όχι</a:t>
                      </a:r>
                    </a:p>
                    <a:p>
                      <a:r>
                        <a:rPr lang="el-GR" sz="1600" dirty="0">
                          <a:solidFill>
                            <a:schemeClr val="tx1"/>
                          </a:solidFill>
                          <a:latin typeface="Comic Sans MS" pitchFamily="66" charset="0"/>
                        </a:rPr>
                        <a:t>           </a:t>
                      </a:r>
                      <a:r>
                        <a:rPr lang="el-GR" sz="1600" baseline="0" dirty="0">
                          <a:solidFill>
                            <a:schemeClr val="tx1"/>
                          </a:solidFill>
                          <a:latin typeface="Comic Sans MS" pitchFamily="66" charset="0"/>
                        </a:rPr>
                        <a:t> Ναι / Όχι </a:t>
                      </a:r>
                      <a:endParaRPr lang="el-GR" sz="1600" dirty="0">
                        <a:solidFill>
                          <a:schemeClr val="tx1"/>
                        </a:solidFill>
                        <a:latin typeface="Comic Sans MS" pitchFamily="66" charset="0"/>
                      </a:endParaRPr>
                    </a:p>
                  </a:txBody>
                  <a:tcPr>
                    <a:lnL w="57150" cap="flat" cmpd="sng" algn="ctr">
                      <a:noFill/>
                      <a:prstDash val="solid"/>
                      <a:round/>
                      <a:headEnd type="none" w="med" len="med"/>
                      <a:tailEnd type="none" w="med" len="med"/>
                    </a:lnL>
                    <a:lnR w="57150" cap="flat" cmpd="sng" algn="ctr">
                      <a:solidFill>
                        <a:srgbClr val="002060"/>
                      </a:solidFill>
                      <a:prstDash val="solid"/>
                      <a:round/>
                      <a:headEnd type="none" w="med" len="med"/>
                      <a:tailEnd type="none" w="med" len="med"/>
                    </a:lnR>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404664"/>
            <a:ext cx="8183880" cy="1051560"/>
          </a:xfrm>
        </p:spPr>
        <p:txBody>
          <a:bodyPr/>
          <a:lstStyle/>
          <a:p>
            <a:pPr eaLnBrk="1" fontAlgn="auto" hangingPunct="1">
              <a:spcAft>
                <a:spcPts val="0"/>
              </a:spcAft>
              <a:defRPr/>
            </a:pPr>
            <a:r>
              <a:rPr lang="el-GR" b="1" dirty="0">
                <a:solidFill>
                  <a:srgbClr val="002060"/>
                </a:solidFill>
                <a:latin typeface="Comic Sans MS" pitchFamily="66" charset="0"/>
              </a:rPr>
              <a:t>Τύποι Διαβητικού Ποδιού </a:t>
            </a:r>
            <a:endParaRPr lang="en-GB" b="1" dirty="0">
              <a:solidFill>
                <a:srgbClr val="002060"/>
              </a:solidFill>
              <a:latin typeface="Comic Sans MS" pitchFamily="66" charset="0"/>
            </a:endParaRPr>
          </a:p>
        </p:txBody>
      </p:sp>
      <p:sp>
        <p:nvSpPr>
          <p:cNvPr id="14339" name="Content Placeholder 2"/>
          <p:cNvSpPr>
            <a:spLocks noGrp="1"/>
          </p:cNvSpPr>
          <p:nvPr>
            <p:ph sz="half" idx="1"/>
          </p:nvPr>
        </p:nvSpPr>
        <p:spPr>
          <a:xfrm>
            <a:off x="755576" y="1700808"/>
            <a:ext cx="3931920" cy="4389120"/>
          </a:xfrm>
        </p:spPr>
        <p:txBody>
          <a:bodyPr>
            <a:normAutofit fontScale="92500" lnSpcReduction="10000"/>
          </a:bodyPr>
          <a:lstStyle/>
          <a:p>
            <a:pPr eaLnBrk="1" hangingPunct="1">
              <a:buNone/>
            </a:pPr>
            <a:r>
              <a:rPr lang="el-GR" altLang="el-GR" b="1" u="sng" dirty="0">
                <a:solidFill>
                  <a:srgbClr val="002060"/>
                </a:solidFill>
                <a:latin typeface="Comic Sans MS" pitchFamily="66" charset="0"/>
              </a:rPr>
              <a:t>Νευροπαθητικά</a:t>
            </a:r>
            <a:endParaRPr lang="en-GB" altLang="el-GR" b="1" u="sng" dirty="0">
              <a:solidFill>
                <a:schemeClr val="bg1"/>
              </a:solidFill>
              <a:latin typeface="Comic Sans MS" pitchFamily="66" charset="0"/>
            </a:endParaRPr>
          </a:p>
          <a:p>
            <a:pPr eaLnBrk="1" hangingPunct="1"/>
            <a:endParaRPr lang="en-GB" altLang="el-GR" dirty="0"/>
          </a:p>
          <a:p>
            <a:pPr eaLnBrk="1" hangingPunct="1"/>
            <a:r>
              <a:rPr lang="el-GR" altLang="el-GR" dirty="0">
                <a:latin typeface="Comic Sans MS" pitchFamily="66" charset="0"/>
              </a:rPr>
              <a:t>ροζ &amp; θερμά </a:t>
            </a:r>
            <a:endParaRPr lang="en-GB" altLang="el-GR" dirty="0">
              <a:latin typeface="Comic Sans MS" pitchFamily="66" charset="0"/>
            </a:endParaRPr>
          </a:p>
          <a:p>
            <a:pPr eaLnBrk="1" hangingPunct="1"/>
            <a:r>
              <a:rPr lang="el-GR" altLang="el-GR" dirty="0">
                <a:latin typeface="Comic Sans MS" pitchFamily="66" charset="0"/>
              </a:rPr>
              <a:t>καλοί παλμοί </a:t>
            </a:r>
            <a:endParaRPr lang="en-GB" altLang="el-GR" dirty="0">
              <a:latin typeface="Comic Sans MS" pitchFamily="66" charset="0"/>
            </a:endParaRPr>
          </a:p>
          <a:p>
            <a:pPr eaLnBrk="1" hangingPunct="1"/>
            <a:r>
              <a:rPr lang="el-GR" altLang="el-GR" dirty="0">
                <a:latin typeface="Comic Sans MS" pitchFamily="66" charset="0"/>
              </a:rPr>
              <a:t>μη φυσιολογική εξέταση μονοϊνιδίου</a:t>
            </a:r>
            <a:endParaRPr lang="en-GB" altLang="el-GR" dirty="0">
              <a:latin typeface="Comic Sans MS" pitchFamily="66" charset="0"/>
            </a:endParaRPr>
          </a:p>
          <a:p>
            <a:pPr eaLnBrk="1" hangingPunct="1"/>
            <a:r>
              <a:rPr lang="el-GR" altLang="el-GR" dirty="0">
                <a:latin typeface="Comic Sans MS" pitchFamily="66" charset="0"/>
              </a:rPr>
              <a:t>ξηρότητα</a:t>
            </a:r>
            <a:endParaRPr lang="en-GB" altLang="el-GR" dirty="0">
              <a:latin typeface="Comic Sans MS" pitchFamily="66" charset="0"/>
            </a:endParaRPr>
          </a:p>
          <a:p>
            <a:pPr eaLnBrk="1" hangingPunct="1"/>
            <a:r>
              <a:rPr lang="el-GR" altLang="el-GR" dirty="0">
                <a:latin typeface="Comic Sans MS" pitchFamily="66" charset="0"/>
              </a:rPr>
              <a:t>κάλος</a:t>
            </a:r>
            <a:endParaRPr lang="en-GB" altLang="el-GR" dirty="0">
              <a:latin typeface="Comic Sans MS" pitchFamily="66" charset="0"/>
            </a:endParaRPr>
          </a:p>
          <a:p>
            <a:pPr eaLnBrk="1" hangingPunct="1"/>
            <a:r>
              <a:rPr lang="el-GR" altLang="el-GR" dirty="0">
                <a:latin typeface="Comic Sans MS" pitchFamily="66" charset="0"/>
              </a:rPr>
              <a:t>υψηλή καμάρα, δυσμορφία των δακτύλων</a:t>
            </a:r>
            <a:endParaRPr lang="en-GB" altLang="el-GR" dirty="0">
              <a:latin typeface="Comic Sans MS" pitchFamily="66" charset="0"/>
            </a:endParaRPr>
          </a:p>
        </p:txBody>
      </p:sp>
      <p:sp>
        <p:nvSpPr>
          <p:cNvPr id="14340" name="Content Placeholder 3"/>
          <p:cNvSpPr>
            <a:spLocks noGrp="1"/>
          </p:cNvSpPr>
          <p:nvPr>
            <p:ph sz="half" idx="2"/>
          </p:nvPr>
        </p:nvSpPr>
        <p:spPr>
          <a:xfrm>
            <a:off x="4788024" y="1700808"/>
            <a:ext cx="3931920" cy="4389120"/>
          </a:xfrm>
        </p:spPr>
        <p:txBody>
          <a:bodyPr>
            <a:normAutofit fontScale="92500" lnSpcReduction="10000"/>
          </a:bodyPr>
          <a:lstStyle/>
          <a:p>
            <a:pPr eaLnBrk="1" hangingPunct="1">
              <a:buNone/>
            </a:pPr>
            <a:r>
              <a:rPr lang="el-GR" altLang="el-GR" b="1" u="sng" dirty="0">
                <a:solidFill>
                  <a:srgbClr val="002060"/>
                </a:solidFill>
                <a:latin typeface="Comic Sans MS" pitchFamily="66" charset="0"/>
              </a:rPr>
              <a:t>Νευροϊσχαιμικά </a:t>
            </a:r>
            <a:endParaRPr lang="en-GB" altLang="el-GR" b="1" u="sng" dirty="0">
              <a:solidFill>
                <a:srgbClr val="002060"/>
              </a:solidFill>
              <a:latin typeface="Comic Sans MS" pitchFamily="66" charset="0"/>
            </a:endParaRPr>
          </a:p>
          <a:p>
            <a:pPr eaLnBrk="1" hangingPunct="1"/>
            <a:endParaRPr lang="en-GB" altLang="el-GR" dirty="0"/>
          </a:p>
          <a:p>
            <a:pPr eaLnBrk="1" hangingPunct="1"/>
            <a:r>
              <a:rPr lang="el-GR" altLang="el-GR" dirty="0">
                <a:latin typeface="Comic Sans MS" pitchFamily="66" charset="0"/>
              </a:rPr>
              <a:t>σκούρο γαλαζωπό χρώμα  &amp; δροσερό</a:t>
            </a:r>
            <a:r>
              <a:rPr lang="en-GB" altLang="el-GR" dirty="0">
                <a:latin typeface="Comic Sans MS" pitchFamily="66" charset="0"/>
              </a:rPr>
              <a:t>/</a:t>
            </a:r>
            <a:r>
              <a:rPr lang="el-GR" altLang="el-GR" dirty="0">
                <a:latin typeface="Comic Sans MS" pitchFamily="66" charset="0"/>
              </a:rPr>
              <a:t>κρύο</a:t>
            </a:r>
            <a:endParaRPr lang="en-GB" altLang="el-GR" dirty="0">
              <a:latin typeface="Comic Sans MS" pitchFamily="66" charset="0"/>
            </a:endParaRPr>
          </a:p>
          <a:p>
            <a:pPr eaLnBrk="1" hangingPunct="1"/>
            <a:r>
              <a:rPr lang="el-GR" altLang="el-GR" dirty="0">
                <a:latin typeface="Comic Sans MS" pitchFamily="66" charset="0"/>
              </a:rPr>
              <a:t>μη ψηλαφητοί παλμοί</a:t>
            </a:r>
            <a:endParaRPr lang="en-GB" altLang="el-GR" dirty="0">
              <a:latin typeface="Comic Sans MS" pitchFamily="66" charset="0"/>
            </a:endParaRPr>
          </a:p>
          <a:p>
            <a:r>
              <a:rPr lang="el-GR" altLang="el-GR" dirty="0">
                <a:latin typeface="Comic Sans MS" pitchFamily="66" charset="0"/>
              </a:rPr>
              <a:t>μη φυσιολογική εξέταση μονοϊνιδίου (?) </a:t>
            </a:r>
          </a:p>
          <a:p>
            <a:r>
              <a:rPr lang="en-GB" altLang="el-GR" dirty="0">
                <a:latin typeface="Comic Sans MS" pitchFamily="66" charset="0"/>
              </a:rPr>
              <a:t> </a:t>
            </a:r>
            <a:r>
              <a:rPr lang="el-GR" altLang="el-GR" dirty="0">
                <a:latin typeface="Comic Sans MS" pitchFamily="66" charset="0"/>
              </a:rPr>
              <a:t>μικροί κάλοι</a:t>
            </a:r>
            <a:r>
              <a:rPr lang="en-GB" altLang="el-GR" dirty="0">
                <a:latin typeface="Comic Sans MS" pitchFamily="66" charset="0"/>
              </a:rPr>
              <a:t>, </a:t>
            </a:r>
            <a:r>
              <a:rPr lang="el-GR" altLang="el-GR" dirty="0">
                <a:latin typeface="Comic Sans MS" pitchFamily="66" charset="0"/>
              </a:rPr>
              <a:t>υαλώδεις</a:t>
            </a:r>
            <a:endParaRPr lang="en-GB" altLang="el-GR" dirty="0">
              <a:latin typeface="Comic Sans MS" pitchFamily="66" charset="0"/>
            </a:endParaRPr>
          </a:p>
          <a:p>
            <a:pPr eaLnBrk="1" hangingPunct="1"/>
            <a:r>
              <a:rPr lang="el-GR" altLang="el-GR" dirty="0">
                <a:latin typeface="Comic Sans MS" pitchFamily="66" charset="0"/>
              </a:rPr>
              <a:t> πόνος</a:t>
            </a:r>
            <a:endParaRPr lang="en-GB" altLang="el-GR" dirty="0">
              <a:latin typeface="Comic Sans MS" pitchFamily="66" charset="0"/>
            </a:endParaRPr>
          </a:p>
        </p:txBody>
      </p:sp>
    </p:spTree>
    <p:extLst>
      <p:ext uri="{BB962C8B-B14F-4D97-AF65-F5344CB8AC3E}">
        <p14:creationId xmlns:p14="http://schemas.microsoft.com/office/powerpoint/2010/main" val="40780420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120" y="642918"/>
            <a:ext cx="8183880" cy="1051560"/>
          </a:xfrm>
        </p:spPr>
        <p:txBody>
          <a:bodyPr/>
          <a:lstStyle/>
          <a:p>
            <a:pPr eaLnBrk="1" fontAlgn="auto" hangingPunct="1">
              <a:spcAft>
                <a:spcPts val="0"/>
              </a:spcAft>
              <a:defRPr/>
            </a:pPr>
            <a:r>
              <a:rPr lang="el-GR" dirty="0">
                <a:solidFill>
                  <a:srgbClr val="002060"/>
                </a:solidFill>
                <a:latin typeface="Comic Sans MS" pitchFamily="66" charset="0"/>
              </a:rPr>
              <a:t>Νευροπαθητικό Πόδι </a:t>
            </a:r>
            <a:endParaRPr lang="en-GB" dirty="0">
              <a:solidFill>
                <a:srgbClr val="002060"/>
              </a:solidFill>
              <a:latin typeface="Comic Sans MS" pitchFamily="66" charset="0"/>
            </a:endParaRPr>
          </a:p>
        </p:txBody>
      </p:sp>
      <p:pic>
        <p:nvPicPr>
          <p:cNvPr id="15363" name="Content Placeholder 4" descr="PPa3.2.11.jpg"/>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60120" y="2348880"/>
            <a:ext cx="3341716" cy="2506287"/>
          </a:xfrm>
        </p:spPr>
      </p:pic>
      <p:pic>
        <p:nvPicPr>
          <p:cNvPr id="15364" name="Content Placeholder 5" descr="RT29.6.11.jpg"/>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14876" y="2214554"/>
            <a:ext cx="3930650" cy="2947988"/>
          </a:xfrm>
        </p:spPr>
      </p:pic>
    </p:spTree>
    <p:extLst>
      <p:ext uri="{BB962C8B-B14F-4D97-AF65-F5344CB8AC3E}">
        <p14:creationId xmlns:p14="http://schemas.microsoft.com/office/powerpoint/2010/main" val="34628341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642918"/>
            <a:ext cx="8183880" cy="857256"/>
          </a:xfrm>
        </p:spPr>
        <p:txBody>
          <a:bodyPr/>
          <a:lstStyle/>
          <a:p>
            <a:pPr eaLnBrk="1" fontAlgn="auto" hangingPunct="1">
              <a:spcAft>
                <a:spcPts val="0"/>
              </a:spcAft>
              <a:defRPr/>
            </a:pPr>
            <a:r>
              <a:rPr lang="el-GR" dirty="0">
                <a:latin typeface="Comic Sans MS" pitchFamily="66" charset="0"/>
              </a:rPr>
              <a:t>   </a:t>
            </a:r>
            <a:r>
              <a:rPr lang="el-GR" dirty="0">
                <a:solidFill>
                  <a:srgbClr val="002060"/>
                </a:solidFill>
                <a:latin typeface="Comic Sans MS" pitchFamily="66" charset="0"/>
              </a:rPr>
              <a:t>Νευροϊσχαιμικό  Πόδι </a:t>
            </a:r>
            <a:endParaRPr lang="en-GB" dirty="0">
              <a:solidFill>
                <a:srgbClr val="002060"/>
              </a:solidFill>
              <a:latin typeface="Comic Sans MS" pitchFamily="66" charset="0"/>
            </a:endParaRPr>
          </a:p>
        </p:txBody>
      </p:sp>
      <p:pic>
        <p:nvPicPr>
          <p:cNvPr id="17411" name="Content Placeholder 4" descr="CCc5.9.2011.JPG"/>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00034" y="2285992"/>
            <a:ext cx="3932238" cy="2949179"/>
          </a:xfrm>
        </p:spPr>
      </p:pic>
      <p:pic>
        <p:nvPicPr>
          <p:cNvPr id="17412" name="Content Placeholder 5" descr="APb31.1.11.jpg"/>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48064" y="2285992"/>
            <a:ext cx="3341716" cy="2502131"/>
          </a:xfrm>
        </p:spPr>
      </p:pic>
    </p:spTree>
    <p:extLst>
      <p:ext uri="{BB962C8B-B14F-4D97-AF65-F5344CB8AC3E}">
        <p14:creationId xmlns:p14="http://schemas.microsoft.com/office/powerpoint/2010/main" val="12259520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907704" y="2852936"/>
            <a:ext cx="5308866" cy="1515533"/>
          </a:xfrm>
        </p:spPr>
        <p:txBody>
          <a:bodyPr>
            <a:noAutofit/>
          </a:bodyPr>
          <a:lstStyle/>
          <a:p>
            <a:r>
              <a:rPr lang="el-GR" sz="6000" dirty="0">
                <a:solidFill>
                  <a:srgbClr val="002060"/>
                </a:solidFill>
                <a:latin typeface="Comic Sans MS" panose="030F0702030302020204" pitchFamily="66" charset="0"/>
              </a:rPr>
              <a:t>ΠΕΛΜΑΤΟ…</a:t>
            </a:r>
            <a:br>
              <a:rPr lang="el-GR" sz="6000" dirty="0">
                <a:solidFill>
                  <a:srgbClr val="002060"/>
                </a:solidFill>
                <a:latin typeface="Comic Sans MS" panose="030F0702030302020204" pitchFamily="66" charset="0"/>
              </a:rPr>
            </a:br>
            <a:r>
              <a:rPr lang="el-GR" sz="6000" i="1" dirty="0">
                <a:solidFill>
                  <a:srgbClr val="002060"/>
                </a:solidFill>
                <a:effectLst/>
                <a:latin typeface="Comic Sans MS" panose="030F0702030302020204" pitchFamily="66" charset="0"/>
              </a:rPr>
              <a:t>γράφημα</a:t>
            </a:r>
          </a:p>
        </p:txBody>
      </p:sp>
    </p:spTree>
    <p:extLst>
      <p:ext uri="{BB962C8B-B14F-4D97-AF65-F5344CB8AC3E}">
        <p14:creationId xmlns:p14="http://schemas.microsoft.com/office/powerpoint/2010/main" val="37705215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1752" y="228600"/>
            <a:ext cx="8534400" cy="485756"/>
          </a:xfrm>
        </p:spPr>
        <p:txBody>
          <a:bodyPr>
            <a:noAutofit/>
          </a:bodyPr>
          <a:lstStyle/>
          <a:p>
            <a:r>
              <a:rPr lang="el-GR" sz="3200" dirty="0">
                <a:solidFill>
                  <a:srgbClr val="C00000"/>
                </a:solidFill>
                <a:effectLst/>
                <a:latin typeface="Comic Sans MS" pitchFamily="66" charset="0"/>
              </a:rPr>
              <a:t>  </a:t>
            </a:r>
            <a:r>
              <a:rPr lang="el-GR" sz="2800" dirty="0">
                <a:solidFill>
                  <a:srgbClr val="002060"/>
                </a:solidFill>
                <a:effectLst/>
                <a:latin typeface="Comic Sans MS" pitchFamily="66" charset="0"/>
              </a:rPr>
              <a:t>Περιγραφή</a:t>
            </a:r>
            <a:endParaRPr lang="en-US" sz="2800" dirty="0">
              <a:solidFill>
                <a:srgbClr val="002060"/>
              </a:solidFill>
              <a:effectLst/>
              <a:latin typeface="Comic Sans MS" pitchFamily="66" charset="0"/>
            </a:endParaRPr>
          </a:p>
        </p:txBody>
      </p:sp>
      <p:sp>
        <p:nvSpPr>
          <p:cNvPr id="3" name="2 - Θέση περιεχομένου"/>
          <p:cNvSpPr>
            <a:spLocks noGrp="1"/>
          </p:cNvSpPr>
          <p:nvPr>
            <p:ph sz="quarter" idx="1"/>
          </p:nvPr>
        </p:nvSpPr>
        <p:spPr>
          <a:xfrm>
            <a:off x="214282" y="571480"/>
            <a:ext cx="8503920" cy="4572000"/>
          </a:xfrm>
        </p:spPr>
        <p:txBody>
          <a:bodyPr/>
          <a:lstStyle/>
          <a:p>
            <a:pPr>
              <a:buNone/>
            </a:pPr>
            <a:endParaRPr lang="el-GR" sz="1800" i="1" dirty="0"/>
          </a:p>
          <a:p>
            <a:r>
              <a:rPr lang="el-GR" sz="1700" dirty="0">
                <a:latin typeface="Comic Sans MS" pitchFamily="66" charset="0"/>
              </a:rPr>
              <a:t>Ο πελματογράφος είναι μια ψηφιακή πλατφόρμα, με χιλιάδες αισθητήρες καταγραφής των πιέσεων του πέλματος, τόσο στη στάση ( </a:t>
            </a:r>
            <a:r>
              <a:rPr lang="el-GR" sz="1700" b="1" dirty="0">
                <a:latin typeface="Comic Sans MS" pitchFamily="66" charset="0"/>
              </a:rPr>
              <a:t>στατικό πελματογράφημα</a:t>
            </a:r>
            <a:r>
              <a:rPr lang="el-GR" sz="1700" dirty="0">
                <a:latin typeface="Comic Sans MS" pitchFamily="66" charset="0"/>
              </a:rPr>
              <a:t>)  όσο και στη βάδιση  (</a:t>
            </a:r>
            <a:r>
              <a:rPr lang="el-GR" sz="1700" b="1" dirty="0">
                <a:latin typeface="Comic Sans MS" pitchFamily="66" charset="0"/>
              </a:rPr>
              <a:t>δυναμικό πελματογράφημα</a:t>
            </a:r>
            <a:r>
              <a:rPr lang="el-GR" sz="1700" dirty="0">
                <a:latin typeface="Comic Sans MS" pitchFamily="66" charset="0"/>
              </a:rPr>
              <a:t>) </a:t>
            </a:r>
          </a:p>
          <a:p>
            <a:r>
              <a:rPr lang="el-GR" sz="1700" dirty="0">
                <a:latin typeface="Comic Sans MS" pitchFamily="66" charset="0"/>
              </a:rPr>
              <a:t>Συνδέεται στον υπολογιστή με ειδικό πρόγραμμα (software) , αναλύει τα δεδομένα σχετικά με την φόρτιση, το κέντρο βάρους, τις φάσεις στήριξης και αιώρησης κατά τη βάδιση.</a:t>
            </a:r>
            <a:endParaRPr lang="en-US" sz="1700" dirty="0">
              <a:latin typeface="Comic Sans MS" pitchFamily="66" charset="0"/>
            </a:endParaRPr>
          </a:p>
        </p:txBody>
      </p:sp>
      <p:pic>
        <p:nvPicPr>
          <p:cNvPr id="4099" name="Picture 3" descr="C:\Users\user\Desktop\πελματογράφος.jpg"/>
          <p:cNvPicPr>
            <a:picLocks noChangeAspect="1" noChangeArrowheads="1"/>
          </p:cNvPicPr>
          <p:nvPr/>
        </p:nvPicPr>
        <p:blipFill>
          <a:blip r:embed="rId3" cstate="print"/>
          <a:srcRect/>
          <a:stretch>
            <a:fillRect/>
          </a:stretch>
        </p:blipFill>
        <p:spPr bwMode="auto">
          <a:xfrm>
            <a:off x="214282" y="3214686"/>
            <a:ext cx="3234156" cy="2643206"/>
          </a:xfrm>
          <a:prstGeom prst="rect">
            <a:avLst/>
          </a:prstGeom>
          <a:noFill/>
        </p:spPr>
      </p:pic>
      <p:sp>
        <p:nvSpPr>
          <p:cNvPr id="7" name="6 - Επεξήγηση με στρογγυλεμένο παραλληλόγραμμο"/>
          <p:cNvSpPr/>
          <p:nvPr/>
        </p:nvSpPr>
        <p:spPr>
          <a:xfrm>
            <a:off x="2357422" y="2571744"/>
            <a:ext cx="3286148" cy="1714512"/>
          </a:xfrm>
          <a:prstGeom prst="wedgeRoundRectCallout">
            <a:avLst>
              <a:gd name="adj1" fmla="val -74385"/>
              <a:gd name="adj2" fmla="val 8801"/>
              <a:gd name="adj3" fmla="val 16667"/>
            </a:avLst>
          </a:prstGeom>
          <a:solidFill>
            <a:schemeClr val="accent4">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dirty="0">
                <a:solidFill>
                  <a:schemeClr val="tx1"/>
                </a:solidFill>
                <a:latin typeface="Comic Sans MS" pitchFamily="66" charset="0"/>
              </a:rPr>
              <a:t>Ο εξεταζόμενος βαδίζει πάνω στην ειδική πλατφόρμα με κανονική φορά και ταχύτητα ενώ στον υπολογιστή καταγράφονται τα αποτελέσματα της κατανομής των πιέσεων κατά την διάρκεια της βάδισης</a:t>
            </a:r>
            <a:r>
              <a:rPr lang="el-GR" sz="1400" dirty="0">
                <a:solidFill>
                  <a:schemeClr val="tx1"/>
                </a:solidFill>
                <a:latin typeface="Comic Sans MS" pitchFamily="66" charset="0"/>
              </a:rPr>
              <a:t>.</a:t>
            </a:r>
            <a:endParaRPr lang="en-US" sz="1400" dirty="0">
              <a:solidFill>
                <a:schemeClr val="tx1"/>
              </a:solidFill>
              <a:latin typeface="Comic Sans MS" pitchFamily="66" charset="0"/>
            </a:endParaRPr>
          </a:p>
        </p:txBody>
      </p:sp>
      <p:pic>
        <p:nvPicPr>
          <p:cNvPr id="4101" name="Picture 5" descr="C:\Users\user\Desktop\πελματογραφος τελ .png"/>
          <p:cNvPicPr>
            <a:picLocks noChangeAspect="1" noChangeArrowheads="1"/>
          </p:cNvPicPr>
          <p:nvPr/>
        </p:nvPicPr>
        <p:blipFill>
          <a:blip r:embed="rId4" cstate="print"/>
          <a:srcRect/>
          <a:stretch>
            <a:fillRect/>
          </a:stretch>
        </p:blipFill>
        <p:spPr bwMode="auto">
          <a:xfrm>
            <a:off x="5715008" y="2571744"/>
            <a:ext cx="3428992" cy="1847850"/>
          </a:xfrm>
          <a:prstGeom prst="rect">
            <a:avLst/>
          </a:prstGeom>
          <a:noFill/>
        </p:spPr>
      </p:pic>
      <p:pic>
        <p:nvPicPr>
          <p:cNvPr id="4102" name="Picture 6" descr="C:\Users\user\Desktop\προς τροποποίηση.png"/>
          <p:cNvPicPr>
            <a:picLocks noChangeAspect="1" noChangeArrowheads="1"/>
          </p:cNvPicPr>
          <p:nvPr/>
        </p:nvPicPr>
        <p:blipFill>
          <a:blip r:embed="rId5" cstate="print"/>
          <a:srcRect/>
          <a:stretch>
            <a:fillRect/>
          </a:stretch>
        </p:blipFill>
        <p:spPr bwMode="auto">
          <a:xfrm>
            <a:off x="4786314" y="4357694"/>
            <a:ext cx="4357686" cy="250030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2060848"/>
            <a:ext cx="7609813" cy="3963954"/>
          </a:xfrm>
        </p:spPr>
      </p:pic>
      <p:sp>
        <p:nvSpPr>
          <p:cNvPr id="3" name="Τίτλος 2"/>
          <p:cNvSpPr>
            <a:spLocks noGrp="1"/>
          </p:cNvSpPr>
          <p:nvPr>
            <p:ph type="title"/>
          </p:nvPr>
        </p:nvSpPr>
        <p:spPr/>
        <p:txBody>
          <a:bodyPr/>
          <a:lstStyle/>
          <a:p>
            <a:endParaRPr lang="el-G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3271"/>
            <a:ext cx="3312368" cy="2057577"/>
          </a:xfrm>
          <a:prstGeom prst="rect">
            <a:avLst/>
          </a:prstGeom>
        </p:spPr>
      </p:pic>
    </p:spTree>
    <p:extLst>
      <p:ext uri="{BB962C8B-B14F-4D97-AF65-F5344CB8AC3E}">
        <p14:creationId xmlns:p14="http://schemas.microsoft.com/office/powerpoint/2010/main" val="14329163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357222" y="0"/>
          <a:ext cx="9501222"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Βέλος προς τα κάτω"/>
          <p:cNvSpPr/>
          <p:nvPr/>
        </p:nvSpPr>
        <p:spPr>
          <a:xfrm>
            <a:off x="4071934" y="3571876"/>
            <a:ext cx="785818" cy="1071570"/>
          </a:xfrm>
          <a:prstGeom prst="downArrow">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TextBox"/>
          <p:cNvSpPr txBox="1"/>
          <p:nvPr/>
        </p:nvSpPr>
        <p:spPr>
          <a:xfrm>
            <a:off x="428596" y="4500570"/>
            <a:ext cx="8429652" cy="1200329"/>
          </a:xfrm>
          <a:prstGeom prst="rect">
            <a:avLst/>
          </a:prstGeom>
          <a:noFill/>
        </p:spPr>
        <p:txBody>
          <a:bodyPr wrap="square" rtlCol="0">
            <a:spAutoFit/>
          </a:bodyPr>
          <a:lstStyle/>
          <a:p>
            <a:pPr>
              <a:lnSpc>
                <a:spcPct val="150000"/>
              </a:lnSpc>
            </a:pPr>
            <a:r>
              <a:rPr lang="el-GR" sz="2400" b="1" u="sng" dirty="0">
                <a:solidFill>
                  <a:srgbClr val="C00000"/>
                </a:solidFill>
                <a:latin typeface="Comic Sans MS" pitchFamily="66" charset="0"/>
              </a:rPr>
              <a:t>Πελματογράφημα</a:t>
            </a:r>
            <a:r>
              <a:rPr lang="el-GR" sz="2400" b="1" u="sng" dirty="0">
                <a:solidFill>
                  <a:srgbClr val="002060"/>
                </a:solidFill>
                <a:latin typeface="Comic Sans MS" pitchFamily="66" charset="0"/>
              </a:rPr>
              <a:t> </a:t>
            </a:r>
            <a:r>
              <a:rPr lang="el-GR" sz="2400" b="1" dirty="0">
                <a:solidFill>
                  <a:srgbClr val="002060"/>
                </a:solidFill>
                <a:latin typeface="Comic Sans MS" pitchFamily="66" charset="0"/>
              </a:rPr>
              <a:t> </a:t>
            </a:r>
            <a:r>
              <a:rPr lang="el-GR" sz="2400" dirty="0">
                <a:solidFill>
                  <a:srgbClr val="002060"/>
                </a:solidFill>
                <a:latin typeface="Comic Sans MS" pitchFamily="66" charset="0"/>
              </a:rPr>
              <a:t>για έλεγχο των  πιέσεων που ασκούνται στα πόδια κατά τη βάδιση ή την όρθια στάση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214282" y="2928910"/>
            <a:ext cx="8929718" cy="3929090"/>
          </a:xfrm>
        </p:spPr>
        <p:txBody>
          <a:bodyPr>
            <a:normAutofit/>
          </a:bodyPr>
          <a:lstStyle/>
          <a:p>
            <a:pPr>
              <a:buFont typeface="Wingdings" pitchFamily="2" charset="2"/>
              <a:buChar char="ü"/>
            </a:pPr>
            <a:r>
              <a:rPr lang="el-GR" sz="4400" dirty="0">
                <a:latin typeface="Comic Sans MS" pitchFamily="66" charset="0"/>
              </a:rPr>
              <a:t> </a:t>
            </a:r>
            <a:r>
              <a:rPr lang="el-GR" sz="2000" dirty="0">
                <a:latin typeface="Comic Sans MS" pitchFamily="66" charset="0"/>
              </a:rPr>
              <a:t>Κατασκευή </a:t>
            </a:r>
            <a:r>
              <a:rPr lang="el-GR" sz="2000" b="1" dirty="0">
                <a:solidFill>
                  <a:srgbClr val="C00000"/>
                </a:solidFill>
                <a:latin typeface="Comic Sans MS" pitchFamily="66" charset="0"/>
              </a:rPr>
              <a:t>ορθωτικών πελμάτων </a:t>
            </a:r>
            <a:r>
              <a:rPr lang="el-GR" sz="2000" dirty="0">
                <a:latin typeface="Comic Sans MS" pitchFamily="66" charset="0"/>
              </a:rPr>
              <a:t>από υλικά διαφορετικών</a:t>
            </a:r>
            <a:r>
              <a:rPr lang="en-US" sz="2000" dirty="0">
                <a:latin typeface="Comic Sans MS" pitchFamily="66" charset="0"/>
              </a:rPr>
              <a:t>    </a:t>
            </a:r>
          </a:p>
          <a:p>
            <a:pPr>
              <a:buNone/>
            </a:pPr>
            <a:r>
              <a:rPr lang="en-US" sz="2000" dirty="0">
                <a:latin typeface="Comic Sans MS" pitchFamily="66" charset="0"/>
              </a:rPr>
              <a:t>      </a:t>
            </a:r>
            <a:r>
              <a:rPr lang="el-GR" sz="2000" dirty="0">
                <a:latin typeface="Comic Sans MS" pitchFamily="66" charset="0"/>
              </a:rPr>
              <a:t>πυκνοτήτων ανάλογα με την ηλικία , το βάρος, τις δραστηριότητες  του </a:t>
            </a:r>
            <a:endParaRPr lang="en-US" sz="2000" dirty="0">
              <a:latin typeface="Comic Sans MS" pitchFamily="66" charset="0"/>
            </a:endParaRPr>
          </a:p>
          <a:p>
            <a:pPr>
              <a:buNone/>
            </a:pPr>
            <a:r>
              <a:rPr lang="en-US" sz="2000" dirty="0">
                <a:latin typeface="Comic Sans MS" pitchFamily="66" charset="0"/>
              </a:rPr>
              <a:t>      </a:t>
            </a:r>
            <a:r>
              <a:rPr lang="el-GR" sz="2000" dirty="0">
                <a:latin typeface="Comic Sans MS" pitchFamily="66" charset="0"/>
              </a:rPr>
              <a:t>ατόμου</a:t>
            </a:r>
          </a:p>
          <a:p>
            <a:pPr>
              <a:buNone/>
            </a:pPr>
            <a:endParaRPr lang="el-GR" sz="2000" dirty="0">
              <a:latin typeface="Comic Sans MS" pitchFamily="66" charset="0"/>
            </a:endParaRPr>
          </a:p>
          <a:p>
            <a:pPr>
              <a:buNone/>
            </a:pPr>
            <a:r>
              <a:rPr lang="en-US" sz="2000" dirty="0">
                <a:latin typeface="Comic Sans MS" pitchFamily="66" charset="0"/>
              </a:rPr>
              <a:t>    </a:t>
            </a:r>
            <a:r>
              <a:rPr lang="el-GR" sz="2000" dirty="0">
                <a:latin typeface="Comic Sans MS" pitchFamily="66" charset="0"/>
              </a:rPr>
              <a:t> </a:t>
            </a:r>
            <a:r>
              <a:rPr lang="el-GR" sz="2000" b="1" u="sng" dirty="0">
                <a:solidFill>
                  <a:srgbClr val="C00000"/>
                </a:solidFill>
                <a:latin typeface="Comic Sans MS" pitchFamily="66" charset="0"/>
              </a:rPr>
              <a:t>Στόχος</a:t>
            </a:r>
            <a:r>
              <a:rPr lang="en-US" sz="2000" b="1" u="sng" dirty="0">
                <a:solidFill>
                  <a:srgbClr val="C00000"/>
                </a:solidFill>
                <a:latin typeface="Comic Sans MS" pitchFamily="66" charset="0"/>
              </a:rPr>
              <a:t>:</a:t>
            </a:r>
            <a:r>
              <a:rPr lang="en-US" sz="2000" b="1" dirty="0">
                <a:solidFill>
                  <a:srgbClr val="C00000"/>
                </a:solidFill>
                <a:latin typeface="Comic Sans MS" pitchFamily="66" charset="0"/>
              </a:rPr>
              <a:t> </a:t>
            </a:r>
            <a:r>
              <a:rPr lang="el-GR" sz="2000" dirty="0">
                <a:latin typeface="Comic Sans MS" pitchFamily="66" charset="0"/>
              </a:rPr>
              <a:t>εξατομικευμένα πέλματα ώστε το πόδι να </a:t>
            </a:r>
            <a:r>
              <a:rPr lang="el-GR" sz="2000" b="1" dirty="0">
                <a:latin typeface="Comic Sans MS" pitchFamily="66" charset="0"/>
              </a:rPr>
              <a:t>πατάει φυσιολογικά </a:t>
            </a:r>
            <a:endParaRPr lang="en-US" sz="2000" b="1" dirty="0">
              <a:latin typeface="Comic Sans MS" pitchFamily="66" charset="0"/>
            </a:endParaRPr>
          </a:p>
          <a:p>
            <a:pPr>
              <a:buNone/>
            </a:pPr>
            <a:r>
              <a:rPr lang="en-US" sz="2000" dirty="0">
                <a:latin typeface="Comic Sans MS" pitchFamily="66" charset="0"/>
              </a:rPr>
              <a:t>    </a:t>
            </a:r>
            <a:r>
              <a:rPr lang="el-GR" sz="2000" dirty="0">
                <a:latin typeface="Comic Sans MS" pitchFamily="66" charset="0"/>
              </a:rPr>
              <a:t>και να </a:t>
            </a:r>
            <a:r>
              <a:rPr lang="el-GR" sz="2000" b="1" dirty="0">
                <a:latin typeface="Comic Sans MS" pitchFamily="66" charset="0"/>
              </a:rPr>
              <a:t>μειώνονται οι κίνδυνοι παραμόρφωσης</a:t>
            </a:r>
            <a:r>
              <a:rPr lang="el-GR" sz="2000" dirty="0">
                <a:latin typeface="Comic Sans MS" pitchFamily="66" charset="0"/>
              </a:rPr>
              <a:t>, καθώς και η </a:t>
            </a:r>
            <a:r>
              <a:rPr lang="el-GR" sz="2000" b="1" dirty="0">
                <a:latin typeface="Comic Sans MS" pitchFamily="66" charset="0"/>
              </a:rPr>
              <a:t>πιθανότητα </a:t>
            </a:r>
            <a:endParaRPr lang="en-US" sz="2000" b="1" dirty="0">
              <a:latin typeface="Comic Sans MS" pitchFamily="66" charset="0"/>
            </a:endParaRPr>
          </a:p>
          <a:p>
            <a:pPr>
              <a:buNone/>
            </a:pPr>
            <a:r>
              <a:rPr lang="en-US" sz="2000" b="1" dirty="0">
                <a:latin typeface="Comic Sans MS" pitchFamily="66" charset="0"/>
              </a:rPr>
              <a:t>     </a:t>
            </a:r>
            <a:r>
              <a:rPr lang="el-GR" sz="2000" b="1" dirty="0">
                <a:latin typeface="Comic Sans MS" pitchFamily="66" charset="0"/>
              </a:rPr>
              <a:t>δημιουργίας διαβητικών ελκών. </a:t>
            </a:r>
          </a:p>
          <a:p>
            <a:pPr>
              <a:buNone/>
            </a:pPr>
            <a:endParaRPr lang="el-GR" sz="1600" dirty="0">
              <a:latin typeface="Comic Sans MS" pitchFamily="66" charset="0"/>
            </a:endParaRPr>
          </a:p>
        </p:txBody>
      </p:sp>
      <p:pic>
        <p:nvPicPr>
          <p:cNvPr id="6147" name="Picture 3" descr="C:\Users\user\Desktop\ορθοτικά πέλματα.jpg"/>
          <p:cNvPicPr>
            <a:picLocks noChangeAspect="1" noChangeArrowheads="1"/>
          </p:cNvPicPr>
          <p:nvPr/>
        </p:nvPicPr>
        <p:blipFill>
          <a:blip r:embed="rId3" cstate="print"/>
          <a:srcRect/>
          <a:stretch>
            <a:fillRect/>
          </a:stretch>
        </p:blipFill>
        <p:spPr bwMode="auto">
          <a:xfrm>
            <a:off x="5643570" y="285728"/>
            <a:ext cx="3500430" cy="2286016"/>
          </a:xfrm>
          <a:prstGeom prst="rect">
            <a:avLst/>
          </a:prstGeom>
          <a:noFill/>
        </p:spPr>
      </p:pic>
      <p:sp>
        <p:nvSpPr>
          <p:cNvPr id="6" name="5 - Δεξιό άγκιστρο"/>
          <p:cNvSpPr/>
          <p:nvPr/>
        </p:nvSpPr>
        <p:spPr>
          <a:xfrm rot="4549666">
            <a:off x="7021807" y="1276996"/>
            <a:ext cx="626170" cy="2151819"/>
          </a:xfrm>
          <a:prstGeom prst="rightBrace">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6 - TextBox"/>
          <p:cNvSpPr txBox="1"/>
          <p:nvPr/>
        </p:nvSpPr>
        <p:spPr>
          <a:xfrm>
            <a:off x="6357950" y="2857496"/>
            <a:ext cx="4286280" cy="307777"/>
          </a:xfrm>
          <a:prstGeom prst="rect">
            <a:avLst/>
          </a:prstGeom>
          <a:noFill/>
        </p:spPr>
        <p:txBody>
          <a:bodyPr wrap="square" rtlCol="0">
            <a:spAutoFit/>
          </a:bodyPr>
          <a:lstStyle/>
          <a:p>
            <a:r>
              <a:rPr lang="el-GR" sz="1400" b="1" dirty="0">
                <a:latin typeface="Comic Sans MS" pitchFamily="66" charset="0"/>
              </a:rPr>
              <a:t>Πρόσθια &amp; οπίσθια ανύψωση  </a:t>
            </a:r>
            <a:endParaRPr lang="en-US" sz="1400" b="1" dirty="0">
              <a:latin typeface="Comic Sans MS" pitchFamily="66" charset="0"/>
            </a:endParaRPr>
          </a:p>
        </p:txBody>
      </p:sp>
      <p:pic>
        <p:nvPicPr>
          <p:cNvPr id="112642" name="Picture 2"/>
          <p:cNvPicPr>
            <a:picLocks noChangeAspect="1" noChangeArrowheads="1"/>
          </p:cNvPicPr>
          <p:nvPr/>
        </p:nvPicPr>
        <p:blipFill>
          <a:blip r:embed="rId4"/>
          <a:srcRect/>
          <a:stretch>
            <a:fillRect/>
          </a:stretch>
        </p:blipFill>
        <p:spPr bwMode="auto">
          <a:xfrm>
            <a:off x="0" y="214290"/>
            <a:ext cx="4234962" cy="2857519"/>
          </a:xfrm>
          <a:prstGeom prst="rect">
            <a:avLst/>
          </a:prstGeom>
          <a:noFill/>
          <a:ln w="9525">
            <a:noFill/>
            <a:miter lim="800000"/>
            <a:headEnd/>
            <a:tailEnd/>
          </a:ln>
          <a:effectLst/>
        </p:spPr>
      </p:pic>
      <p:sp>
        <p:nvSpPr>
          <p:cNvPr id="9" name="8 - Δεξιό βέλος"/>
          <p:cNvSpPr/>
          <p:nvPr/>
        </p:nvSpPr>
        <p:spPr>
          <a:xfrm>
            <a:off x="4286248" y="1357298"/>
            <a:ext cx="1357322" cy="571504"/>
          </a:xfrm>
          <a:prstGeom prst="rightArrow">
            <a:avLst/>
          </a:prstGeom>
          <a:solidFill>
            <a:schemeClr val="accent4">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642974" y="79404"/>
          <a:ext cx="10287072" cy="6135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85720" y="1142984"/>
            <a:ext cx="8229600" cy="4525963"/>
          </a:xfrm>
        </p:spPr>
        <p:txBody>
          <a:bodyPr/>
          <a:lstStyle/>
          <a:p>
            <a:pPr>
              <a:buNone/>
            </a:pPr>
            <a:r>
              <a:rPr lang="el-GR" dirty="0"/>
              <a:t> </a:t>
            </a:r>
          </a:p>
        </p:txBody>
      </p:sp>
      <p:sp>
        <p:nvSpPr>
          <p:cNvPr id="3" name="2 - Τίτλος"/>
          <p:cNvSpPr>
            <a:spLocks noGrp="1"/>
          </p:cNvSpPr>
          <p:nvPr>
            <p:ph type="title"/>
          </p:nvPr>
        </p:nvSpPr>
        <p:spPr>
          <a:xfrm>
            <a:off x="285720" y="214290"/>
            <a:ext cx="8229600" cy="868346"/>
          </a:xfrm>
        </p:spPr>
        <p:txBody>
          <a:bodyPr>
            <a:normAutofit/>
          </a:bodyPr>
          <a:lstStyle/>
          <a:p>
            <a:r>
              <a:rPr lang="el-GR" sz="2800" dirty="0">
                <a:solidFill>
                  <a:srgbClr val="C00000"/>
                </a:solidFill>
                <a:effectLst/>
                <a:latin typeface="Comic Sans MS" pitchFamily="66" charset="0"/>
              </a:rPr>
              <a:t>ΑΝΤΙΣΤΑΣΗ ΣΤΗΝ ΑΛΛΑΓΗ </a:t>
            </a:r>
          </a:p>
        </p:txBody>
      </p:sp>
      <p:sp>
        <p:nvSpPr>
          <p:cNvPr id="4" name="3 - TextBox"/>
          <p:cNvSpPr txBox="1"/>
          <p:nvPr/>
        </p:nvSpPr>
        <p:spPr>
          <a:xfrm>
            <a:off x="571472" y="1142984"/>
            <a:ext cx="7572428" cy="2862322"/>
          </a:xfrm>
          <a:prstGeom prst="rect">
            <a:avLst/>
          </a:prstGeom>
          <a:noFill/>
        </p:spPr>
        <p:txBody>
          <a:bodyPr wrap="square" rtlCol="0">
            <a:spAutoFit/>
          </a:bodyPr>
          <a:lstStyle/>
          <a:p>
            <a:pPr>
              <a:lnSpc>
                <a:spcPct val="150000"/>
              </a:lnSpc>
              <a:buFont typeface="Wingdings" pitchFamily="2" charset="2"/>
              <a:buChar char="ü"/>
            </a:pPr>
            <a:r>
              <a:rPr lang="el-GR" sz="2400" dirty="0">
                <a:solidFill>
                  <a:srgbClr val="002060"/>
                </a:solidFill>
                <a:latin typeface="Comic Sans MS" pitchFamily="66" charset="0"/>
              </a:rPr>
              <a:t>Οικονομικές πιέσεις </a:t>
            </a:r>
          </a:p>
          <a:p>
            <a:pPr>
              <a:lnSpc>
                <a:spcPct val="150000"/>
              </a:lnSpc>
              <a:buFont typeface="Wingdings" pitchFamily="2" charset="2"/>
              <a:buChar char="ü"/>
            </a:pPr>
            <a:r>
              <a:rPr lang="el-GR" sz="2400" dirty="0">
                <a:solidFill>
                  <a:srgbClr val="002060"/>
                </a:solidFill>
                <a:latin typeface="Comic Sans MS" pitchFamily="66" charset="0"/>
              </a:rPr>
              <a:t>Απροθυμία χρήσης μέσων αποφόρτισης</a:t>
            </a:r>
          </a:p>
          <a:p>
            <a:pPr>
              <a:lnSpc>
                <a:spcPct val="150000"/>
              </a:lnSpc>
              <a:buFont typeface="Wingdings" pitchFamily="2" charset="2"/>
              <a:buChar char="ü"/>
            </a:pPr>
            <a:r>
              <a:rPr lang="el-GR" sz="2400" dirty="0">
                <a:solidFill>
                  <a:srgbClr val="002060"/>
                </a:solidFill>
                <a:latin typeface="Comic Sans MS" pitchFamily="66" charset="0"/>
              </a:rPr>
              <a:t> Απόσταση από το νοσοκομείο </a:t>
            </a:r>
          </a:p>
          <a:p>
            <a:pPr>
              <a:lnSpc>
                <a:spcPct val="150000"/>
              </a:lnSpc>
              <a:buFont typeface="Wingdings" pitchFamily="2" charset="2"/>
              <a:buChar char="ü"/>
            </a:pPr>
            <a:r>
              <a:rPr lang="el-GR" sz="2400" dirty="0">
                <a:solidFill>
                  <a:srgbClr val="002060"/>
                </a:solidFill>
                <a:latin typeface="Comic Sans MS" pitchFamily="66" charset="0"/>
              </a:rPr>
              <a:t> Έλλειψη εκπαίδευσης και κατανόησης της σοβαρότητας της κατάστασης  </a:t>
            </a:r>
          </a:p>
        </p:txBody>
      </p:sp>
      <p:pic>
        <p:nvPicPr>
          <p:cNvPr id="77826" name="Picture 2"/>
          <p:cNvPicPr>
            <a:picLocks noChangeAspect="1" noChangeArrowheads="1"/>
          </p:cNvPicPr>
          <p:nvPr/>
        </p:nvPicPr>
        <p:blipFill>
          <a:blip r:embed="rId2"/>
          <a:srcRect/>
          <a:stretch>
            <a:fillRect/>
          </a:stretch>
        </p:blipFill>
        <p:spPr bwMode="auto">
          <a:xfrm>
            <a:off x="3571868" y="4572008"/>
            <a:ext cx="2437240" cy="1822585"/>
          </a:xfrm>
          <a:prstGeom prst="rect">
            <a:avLst/>
          </a:prstGeom>
          <a:noFill/>
          <a:ln w="9525">
            <a:noFill/>
            <a:miter lim="800000"/>
            <a:headEnd/>
            <a:tailEnd/>
          </a:ln>
          <a:effectLst/>
        </p:spPr>
      </p:pic>
      <p:pic>
        <p:nvPicPr>
          <p:cNvPr id="77827" name="Picture 3"/>
          <p:cNvPicPr>
            <a:picLocks noChangeAspect="1" noChangeArrowheads="1"/>
          </p:cNvPicPr>
          <p:nvPr/>
        </p:nvPicPr>
        <p:blipFill>
          <a:blip r:embed="rId3"/>
          <a:srcRect/>
          <a:stretch>
            <a:fillRect/>
          </a:stretch>
        </p:blipFill>
        <p:spPr bwMode="auto">
          <a:xfrm>
            <a:off x="6373662" y="4786322"/>
            <a:ext cx="2770338" cy="2071678"/>
          </a:xfrm>
          <a:prstGeom prst="rect">
            <a:avLst/>
          </a:prstGeom>
          <a:noFill/>
          <a:ln w="9525">
            <a:noFill/>
            <a:miter lim="800000"/>
            <a:headEnd/>
            <a:tailEnd/>
          </a:ln>
          <a:effectLst/>
        </p:spPr>
      </p:pic>
      <p:sp>
        <p:nvSpPr>
          <p:cNvPr id="7" name="6 - Ορθογώνιο"/>
          <p:cNvSpPr/>
          <p:nvPr/>
        </p:nvSpPr>
        <p:spPr>
          <a:xfrm>
            <a:off x="6429388" y="4071942"/>
            <a:ext cx="2714612" cy="646331"/>
          </a:xfrm>
          <a:prstGeom prst="rect">
            <a:avLst/>
          </a:prstGeom>
        </p:spPr>
        <p:txBody>
          <a:bodyPr wrap="square">
            <a:spAutoFit/>
          </a:bodyPr>
          <a:lstStyle/>
          <a:p>
            <a:endParaRPr lang="el-GR" dirty="0"/>
          </a:p>
          <a:p>
            <a:r>
              <a:rPr lang="en-US" b="1" i="1" dirty="0"/>
              <a:t>Did it fit the lifestyle? </a:t>
            </a:r>
            <a:endParaRPr lang="el-GR" i="1"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Θέση περιεχομένου"/>
          <p:cNvGraphicFramePr>
            <a:graphicFrameLocks noGrp="1"/>
          </p:cNvGraphicFramePr>
          <p:nvPr>
            <p:ph idx="1"/>
          </p:nvPr>
        </p:nvGraphicFramePr>
        <p:xfrm>
          <a:off x="0" y="857232"/>
          <a:ext cx="9144000" cy="5786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TextBox"/>
          <p:cNvSpPr txBox="1"/>
          <p:nvPr/>
        </p:nvSpPr>
        <p:spPr>
          <a:xfrm>
            <a:off x="0" y="285728"/>
            <a:ext cx="9144000" cy="400110"/>
          </a:xfrm>
          <a:prstGeom prst="rect">
            <a:avLst/>
          </a:prstGeom>
          <a:noFill/>
        </p:spPr>
        <p:txBody>
          <a:bodyPr wrap="square" rtlCol="0">
            <a:spAutoFit/>
          </a:bodyPr>
          <a:lstStyle/>
          <a:p>
            <a:r>
              <a:rPr lang="el-GR" sz="2000" b="1" dirty="0">
                <a:latin typeface="Comic Sans MS" pitchFamily="66" charset="0"/>
              </a:rPr>
              <a:t>   Εκπαίδευση του ασθενούς- της οικογένειας- των επαγγελματιών υγείας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1016959106"/>
              </p:ext>
            </p:extLst>
          </p:nvPr>
        </p:nvGraphicFramePr>
        <p:xfrm>
          <a:off x="357158" y="1428736"/>
          <a:ext cx="8501122" cy="5000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0" y="214290"/>
            <a:ext cx="7929618" cy="400110"/>
          </a:xfrm>
          <a:prstGeom prst="rect">
            <a:avLst/>
          </a:prstGeom>
          <a:noFill/>
        </p:spPr>
        <p:txBody>
          <a:bodyPr wrap="square" rtlCol="0">
            <a:spAutoFit/>
          </a:bodyPr>
          <a:lstStyle/>
          <a:p>
            <a:r>
              <a:rPr lang="en-US" sz="2000" b="1" dirty="0">
                <a:solidFill>
                  <a:srgbClr val="C00000"/>
                </a:solidFill>
                <a:latin typeface="Comic Sans MS" pitchFamily="66" charset="0"/>
              </a:rPr>
              <a:t> </a:t>
            </a:r>
            <a:r>
              <a:rPr lang="el-GR" sz="2000" b="1" dirty="0">
                <a:solidFill>
                  <a:srgbClr val="C00000"/>
                </a:solidFill>
                <a:latin typeface="Comic Sans MS" pitchFamily="66" charset="0"/>
              </a:rPr>
              <a:t>Θέματα Εκπαίδευσης ασθενούς με κίνδυνο για έλκος</a:t>
            </a:r>
          </a:p>
        </p:txBody>
      </p:sp>
      <p:pic>
        <p:nvPicPr>
          <p:cNvPr id="7" name="Picture 4" descr="C:\Documents and Settings\tcarlson\My Documents\NHI Current Concepts in Wound Healing Principles\Wound Photos\AAWC Photos\AAWC Image Set 12. Off-loading the Diabetic Foot I - Diagnostics\Foot self-exam.jpg"/>
          <p:cNvPicPr>
            <a:picLocks noChangeAspect="1" noChangeArrowheads="1"/>
          </p:cNvPicPr>
          <p:nvPr/>
        </p:nvPicPr>
        <p:blipFill>
          <a:blip r:embed="rId7"/>
          <a:srcRect/>
          <a:stretch>
            <a:fillRect/>
          </a:stretch>
        </p:blipFill>
        <p:spPr bwMode="auto">
          <a:xfrm>
            <a:off x="6898839" y="0"/>
            <a:ext cx="2245161" cy="1285860"/>
          </a:xfrm>
          <a:prstGeom prst="rect">
            <a:avLst/>
          </a:prstGeom>
          <a:ln>
            <a:noFill/>
          </a:ln>
          <a:effectLst>
            <a:softEdge rad="112500"/>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1940639395"/>
              </p:ext>
            </p:extLst>
          </p:nvPr>
        </p:nvGraphicFramePr>
        <p:xfrm>
          <a:off x="357158" y="857232"/>
          <a:ext cx="8501122" cy="535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 TextBox"/>
          <p:cNvSpPr txBox="1"/>
          <p:nvPr/>
        </p:nvSpPr>
        <p:spPr>
          <a:xfrm>
            <a:off x="857224" y="285728"/>
            <a:ext cx="7929618" cy="461665"/>
          </a:xfrm>
          <a:prstGeom prst="rect">
            <a:avLst/>
          </a:prstGeom>
          <a:noFill/>
        </p:spPr>
        <p:txBody>
          <a:bodyPr wrap="square" rtlCol="0">
            <a:spAutoFit/>
          </a:bodyPr>
          <a:lstStyle/>
          <a:p>
            <a:r>
              <a:rPr lang="el-GR" sz="2400" b="1" dirty="0">
                <a:solidFill>
                  <a:srgbClr val="C00000"/>
                </a:solidFill>
                <a:latin typeface="Comic Sans MS" pitchFamily="66" charset="0"/>
              </a:rPr>
              <a:t>Θέματα Εκπαίδευσης ασθενούς με κίνδυνο για έλκος</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3842203260"/>
              </p:ext>
            </p:extLst>
          </p:nvPr>
        </p:nvGraphicFramePr>
        <p:xfrm>
          <a:off x="0" y="714356"/>
          <a:ext cx="9001156" cy="6143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TextBox"/>
          <p:cNvSpPr txBox="1"/>
          <p:nvPr/>
        </p:nvSpPr>
        <p:spPr>
          <a:xfrm>
            <a:off x="857224" y="285728"/>
            <a:ext cx="7929618" cy="461665"/>
          </a:xfrm>
          <a:prstGeom prst="rect">
            <a:avLst/>
          </a:prstGeom>
          <a:noFill/>
        </p:spPr>
        <p:txBody>
          <a:bodyPr wrap="square" rtlCol="0">
            <a:spAutoFit/>
          </a:bodyPr>
          <a:lstStyle/>
          <a:p>
            <a:r>
              <a:rPr lang="el-GR" sz="2400" b="1" dirty="0">
                <a:solidFill>
                  <a:srgbClr val="C00000"/>
                </a:solidFill>
                <a:latin typeface="Comic Sans MS" pitchFamily="66" charset="0"/>
              </a:rPr>
              <a:t>Θέματα Εκπαίδευσης ασθενούς με κίνδυνο για έλκος</a:t>
            </a:r>
          </a:p>
        </p:txBody>
      </p:sp>
      <p:pic>
        <p:nvPicPr>
          <p:cNvPr id="6" name="Picture 2"/>
          <p:cNvPicPr>
            <a:picLocks noChangeAspect="1" noChangeArrowheads="1"/>
          </p:cNvPicPr>
          <p:nvPr/>
        </p:nvPicPr>
        <p:blipFill>
          <a:blip r:embed="rId7"/>
          <a:srcRect/>
          <a:stretch>
            <a:fillRect/>
          </a:stretch>
        </p:blipFill>
        <p:spPr bwMode="auto">
          <a:xfrm>
            <a:off x="6858016" y="4071942"/>
            <a:ext cx="2071702" cy="979519"/>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928670"/>
            <a:ext cx="9144000" cy="5286412"/>
          </a:xfrm>
        </p:spPr>
        <p:txBody>
          <a:bodyPr>
            <a:normAutofit/>
          </a:bodyPr>
          <a:lstStyle/>
          <a:p>
            <a:pPr>
              <a:buNone/>
            </a:pPr>
            <a:r>
              <a:rPr lang="el-GR" sz="2000" b="1" dirty="0">
                <a:solidFill>
                  <a:srgbClr val="C00000"/>
                </a:solidFill>
                <a:latin typeface="Comic Sans MS" pitchFamily="66" charset="0"/>
              </a:rPr>
              <a:t> Ιδιότητες</a:t>
            </a:r>
          </a:p>
          <a:p>
            <a:pPr>
              <a:buNone/>
            </a:pPr>
            <a:r>
              <a:rPr lang="el-GR" sz="2000" dirty="0">
                <a:latin typeface="Comic Sans MS" pitchFamily="66" charset="0"/>
              </a:rPr>
              <a:t> ενυδατικές, μαλακτικές, καταπραϋντικές, κερατολυτικές, επουλωτικές,  </a:t>
            </a:r>
          </a:p>
          <a:p>
            <a:pPr>
              <a:buNone/>
            </a:pPr>
            <a:r>
              <a:rPr lang="el-GR" sz="2000" dirty="0">
                <a:latin typeface="Comic Sans MS" pitchFamily="66" charset="0"/>
              </a:rPr>
              <a:t> αναπλαστικές, δροσιστικές</a:t>
            </a:r>
          </a:p>
          <a:p>
            <a:pPr>
              <a:buNone/>
            </a:pPr>
            <a:endParaRPr lang="el-GR" sz="2000" dirty="0">
              <a:latin typeface="Comic Sans MS" pitchFamily="66" charset="0"/>
            </a:endParaRPr>
          </a:p>
          <a:p>
            <a:pPr>
              <a:buFont typeface="Wingdings" pitchFamily="2" charset="2"/>
              <a:buChar char="ü"/>
            </a:pPr>
            <a:r>
              <a:rPr lang="el-GR" sz="1900" b="1" u="sng" dirty="0">
                <a:latin typeface="Comic Sans MS" pitchFamily="66" charset="0"/>
              </a:rPr>
              <a:t>Ουρία</a:t>
            </a:r>
            <a:r>
              <a:rPr lang="en-US" sz="1900" dirty="0">
                <a:solidFill>
                  <a:srgbClr val="002060"/>
                </a:solidFill>
                <a:latin typeface="Comic Sans MS" pitchFamily="66" charset="0"/>
              </a:rPr>
              <a:t>: </a:t>
            </a:r>
            <a:r>
              <a:rPr lang="el-GR" sz="1900" dirty="0">
                <a:solidFill>
                  <a:srgbClr val="002060"/>
                </a:solidFill>
                <a:latin typeface="Comic Sans MS" pitchFamily="66" charset="0"/>
              </a:rPr>
              <a:t>ήπιο βακτηριοστατικό και κερατολυτικό, ενισχύει  την κεράτινη </a:t>
            </a:r>
          </a:p>
          <a:p>
            <a:pPr>
              <a:buNone/>
            </a:pPr>
            <a:r>
              <a:rPr lang="el-GR" sz="1900" dirty="0">
                <a:solidFill>
                  <a:srgbClr val="002060"/>
                </a:solidFill>
                <a:latin typeface="Comic Sans MS" pitchFamily="66" charset="0"/>
              </a:rPr>
              <a:t>   στοιβάδα του δέρματος</a:t>
            </a:r>
          </a:p>
          <a:p>
            <a:pPr>
              <a:buNone/>
            </a:pPr>
            <a:endParaRPr lang="el-GR" sz="1900" dirty="0">
              <a:solidFill>
                <a:srgbClr val="002060"/>
              </a:solidFill>
              <a:latin typeface="Comic Sans MS" pitchFamily="66" charset="0"/>
            </a:endParaRPr>
          </a:p>
          <a:p>
            <a:pPr>
              <a:buFont typeface="Wingdings" pitchFamily="2" charset="2"/>
              <a:buChar char="ü"/>
            </a:pPr>
            <a:r>
              <a:rPr lang="el-GR" sz="1900" b="1" u="sng" dirty="0">
                <a:latin typeface="Comic Sans MS" pitchFamily="66" charset="0"/>
              </a:rPr>
              <a:t>Πανθενόλη</a:t>
            </a:r>
            <a:r>
              <a:rPr lang="en-US" sz="1900" dirty="0">
                <a:latin typeface="Comic Sans MS" pitchFamily="66" charset="0"/>
              </a:rPr>
              <a:t>:</a:t>
            </a:r>
            <a:r>
              <a:rPr lang="en-US" sz="1900" dirty="0">
                <a:solidFill>
                  <a:srgbClr val="002060"/>
                </a:solidFill>
                <a:latin typeface="Comic Sans MS" pitchFamily="66" charset="0"/>
              </a:rPr>
              <a:t> </a:t>
            </a:r>
            <a:r>
              <a:rPr lang="el-GR" sz="1900" dirty="0">
                <a:solidFill>
                  <a:srgbClr val="002060"/>
                </a:solidFill>
                <a:latin typeface="Comic Sans MS" pitchFamily="66" charset="0"/>
              </a:rPr>
              <a:t>προβιταμίνη Β5 ( παντοθενικό οξύ). Ανήκει στο σύμπλεγμα των </a:t>
            </a:r>
          </a:p>
          <a:p>
            <a:pPr>
              <a:buNone/>
            </a:pPr>
            <a:r>
              <a:rPr lang="el-GR" sz="1900" dirty="0">
                <a:solidFill>
                  <a:srgbClr val="002060"/>
                </a:solidFill>
                <a:latin typeface="Comic Sans MS" pitchFamily="66" charset="0"/>
              </a:rPr>
              <a:t>    βιταμινών Β με πλούσιες ενυδατικές, μαλακτικές, καταπραϋντικές για το </a:t>
            </a:r>
          </a:p>
          <a:p>
            <a:pPr>
              <a:buNone/>
            </a:pPr>
            <a:r>
              <a:rPr lang="el-GR" sz="1900" dirty="0">
                <a:solidFill>
                  <a:srgbClr val="002060"/>
                </a:solidFill>
                <a:latin typeface="Comic Sans MS" pitchFamily="66" charset="0"/>
              </a:rPr>
              <a:t>    ευαίσθητο δέρμα ιδιότητες </a:t>
            </a:r>
          </a:p>
          <a:p>
            <a:pPr>
              <a:buNone/>
            </a:pPr>
            <a:endParaRPr lang="el-GR" sz="1900" dirty="0">
              <a:solidFill>
                <a:srgbClr val="002060"/>
              </a:solidFill>
              <a:latin typeface="Comic Sans MS" pitchFamily="66" charset="0"/>
            </a:endParaRPr>
          </a:p>
          <a:p>
            <a:pPr>
              <a:buFont typeface="Wingdings" pitchFamily="2" charset="2"/>
              <a:buChar char="ü"/>
            </a:pPr>
            <a:r>
              <a:rPr lang="el-GR" sz="1900" b="1" u="sng" dirty="0">
                <a:latin typeface="Comic Sans MS" pitchFamily="66" charset="0"/>
              </a:rPr>
              <a:t>Αλλαντοϊνη</a:t>
            </a:r>
            <a:r>
              <a:rPr lang="en-US" sz="1900" dirty="0">
                <a:latin typeface="Comic Sans MS" pitchFamily="66" charset="0"/>
              </a:rPr>
              <a:t>: </a:t>
            </a:r>
            <a:r>
              <a:rPr lang="el-GR" sz="1900" dirty="0">
                <a:solidFill>
                  <a:srgbClr val="002060"/>
                </a:solidFill>
                <a:latin typeface="Comic Sans MS" pitchFamily="66" charset="0"/>
              </a:rPr>
              <a:t>λεπτή, λευκή σκόνη με αναπλαστικές, κερατολυτικές, επουλωτικές </a:t>
            </a:r>
          </a:p>
          <a:p>
            <a:pPr>
              <a:buNone/>
            </a:pPr>
            <a:r>
              <a:rPr lang="el-GR" sz="1900" dirty="0">
                <a:solidFill>
                  <a:srgbClr val="002060"/>
                </a:solidFill>
                <a:latin typeface="Comic Sans MS" pitchFamily="66" charset="0"/>
              </a:rPr>
              <a:t>    και καταπραϋντικές  ιδιότητες. </a:t>
            </a:r>
            <a:endParaRPr lang="en-US" sz="1900" dirty="0">
              <a:solidFill>
                <a:srgbClr val="002060"/>
              </a:solidFill>
              <a:latin typeface="Comic Sans MS" pitchFamily="66" charset="0"/>
            </a:endParaRPr>
          </a:p>
          <a:p>
            <a:pPr>
              <a:buNone/>
            </a:pPr>
            <a:r>
              <a:rPr lang="el-GR" sz="2000" dirty="0">
                <a:solidFill>
                  <a:srgbClr val="002060"/>
                </a:solidFill>
                <a:latin typeface="Comic Sans MS" pitchFamily="66" charset="0"/>
              </a:rPr>
              <a:t>                 </a:t>
            </a:r>
          </a:p>
        </p:txBody>
      </p:sp>
      <p:sp>
        <p:nvSpPr>
          <p:cNvPr id="3" name="2 - Τίτλος"/>
          <p:cNvSpPr>
            <a:spLocks noGrp="1"/>
          </p:cNvSpPr>
          <p:nvPr>
            <p:ph type="title"/>
          </p:nvPr>
        </p:nvSpPr>
        <p:spPr>
          <a:xfrm>
            <a:off x="571472" y="0"/>
            <a:ext cx="8301038" cy="785794"/>
          </a:xfrm>
        </p:spPr>
        <p:txBody>
          <a:bodyPr>
            <a:normAutofit/>
          </a:bodyPr>
          <a:lstStyle/>
          <a:p>
            <a:r>
              <a:rPr lang="el-GR" sz="2000" u="sng" dirty="0">
                <a:solidFill>
                  <a:srgbClr val="002060"/>
                </a:solidFill>
                <a:effectLst/>
                <a:latin typeface="Comic Sans MS" pitchFamily="66" charset="0"/>
              </a:rPr>
              <a:t>ΠΑΡΑΔΕΙΓΜΑΤΑ  ΚΡΕΜΩΝ ΓΙΑ ΤΟ ΔΙΑΒΗΤΙΚΟ ΠΟΔΙ </a:t>
            </a:r>
          </a:p>
        </p:txBody>
      </p:sp>
      <p:sp>
        <p:nvSpPr>
          <p:cNvPr id="5" name="4 - TextBox"/>
          <p:cNvSpPr txBox="1"/>
          <p:nvPr/>
        </p:nvSpPr>
        <p:spPr>
          <a:xfrm>
            <a:off x="6143636" y="5500702"/>
            <a:ext cx="3000364" cy="369332"/>
          </a:xfrm>
          <a:prstGeom prst="rect">
            <a:avLst/>
          </a:prstGeom>
          <a:noFill/>
        </p:spPr>
        <p:txBody>
          <a:bodyPr wrap="square" rtlCol="0">
            <a:spAutoFit/>
          </a:bodyPr>
          <a:lstStyle/>
          <a:p>
            <a:r>
              <a:rPr lang="el-GR" dirty="0"/>
              <a:t>  </a:t>
            </a:r>
          </a:p>
        </p:txBody>
      </p:sp>
      <p:pic>
        <p:nvPicPr>
          <p:cNvPr id="1027" name="Picture 3"/>
          <p:cNvPicPr>
            <a:picLocks noChangeAspect="1" noChangeArrowheads="1"/>
          </p:cNvPicPr>
          <p:nvPr/>
        </p:nvPicPr>
        <p:blipFill>
          <a:blip r:embed="rId2"/>
          <a:srcRect/>
          <a:stretch>
            <a:fillRect/>
          </a:stretch>
        </p:blipFill>
        <p:spPr bwMode="auto">
          <a:xfrm>
            <a:off x="5500694" y="5357827"/>
            <a:ext cx="3643306" cy="1500174"/>
          </a:xfrm>
          <a:prstGeom prst="rect">
            <a:avLst/>
          </a:prstGeom>
          <a:noFill/>
          <a:ln w="9525">
            <a:noFill/>
            <a:miter lim="800000"/>
            <a:headEnd/>
            <a:tailEnd/>
          </a:ln>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57158" y="642918"/>
            <a:ext cx="8229600" cy="4525963"/>
          </a:xfrm>
        </p:spPr>
        <p:txBody>
          <a:bodyPr>
            <a:normAutofit lnSpcReduction="10000"/>
          </a:bodyPr>
          <a:lstStyle/>
          <a:p>
            <a:pPr>
              <a:lnSpc>
                <a:spcPct val="150000"/>
              </a:lnSpc>
              <a:buFont typeface="Wingdings" pitchFamily="2" charset="2"/>
              <a:buChar char="ü"/>
            </a:pPr>
            <a:r>
              <a:rPr lang="el-GR" sz="2000" dirty="0">
                <a:latin typeface="Comic Sans MS" pitchFamily="66" charset="0"/>
              </a:rPr>
              <a:t> </a:t>
            </a:r>
            <a:r>
              <a:rPr lang="en-US" sz="2000" b="1" u="sng" dirty="0">
                <a:latin typeface="Comic Sans MS" pitchFamily="66" charset="0"/>
              </a:rPr>
              <a:t>A</a:t>
            </a:r>
            <a:r>
              <a:rPr lang="el-GR" sz="2000" b="1" u="sng" dirty="0">
                <a:latin typeface="Comic Sans MS" pitchFamily="66" charset="0"/>
              </a:rPr>
              <a:t>λόη</a:t>
            </a:r>
            <a:r>
              <a:rPr lang="en-US" sz="2000" dirty="0">
                <a:latin typeface="Comic Sans MS" pitchFamily="66" charset="0"/>
              </a:rPr>
              <a:t>: </a:t>
            </a:r>
            <a:r>
              <a:rPr lang="el-GR" sz="2000" dirty="0">
                <a:solidFill>
                  <a:srgbClr val="002060"/>
                </a:solidFill>
                <a:latin typeface="Comic Sans MS" pitchFamily="66" charset="0"/>
              </a:rPr>
              <a:t>ενυδατικές και καταπραϋντικές ιδιότητες </a:t>
            </a:r>
          </a:p>
          <a:p>
            <a:pPr>
              <a:lnSpc>
                <a:spcPct val="150000"/>
              </a:lnSpc>
              <a:buNone/>
            </a:pPr>
            <a:endParaRPr lang="el-GR" sz="2000" dirty="0">
              <a:solidFill>
                <a:srgbClr val="002060"/>
              </a:solidFill>
              <a:latin typeface="Comic Sans MS" pitchFamily="66" charset="0"/>
            </a:endParaRPr>
          </a:p>
          <a:p>
            <a:pPr>
              <a:lnSpc>
                <a:spcPct val="150000"/>
              </a:lnSpc>
              <a:buFont typeface="Wingdings" pitchFamily="2" charset="2"/>
              <a:buChar char="ü"/>
            </a:pPr>
            <a:r>
              <a:rPr lang="el-GR" sz="2000" b="1" u="sng" dirty="0">
                <a:latin typeface="Comic Sans MS" pitchFamily="66" charset="0"/>
              </a:rPr>
              <a:t>Η</a:t>
            </a:r>
            <a:r>
              <a:rPr lang="en-US" sz="2000" b="1" u="sng" dirty="0">
                <a:latin typeface="Comic Sans MS" pitchFamily="66" charset="0"/>
              </a:rPr>
              <a:t>ypericum perforatum</a:t>
            </a:r>
            <a:r>
              <a:rPr lang="en-US" sz="2000" dirty="0">
                <a:solidFill>
                  <a:srgbClr val="002060"/>
                </a:solidFill>
                <a:latin typeface="Comic Sans MS" pitchFamily="66" charset="0"/>
              </a:rPr>
              <a:t>: </a:t>
            </a:r>
            <a:r>
              <a:rPr lang="el-GR" sz="2000" dirty="0">
                <a:solidFill>
                  <a:srgbClr val="002060"/>
                </a:solidFill>
                <a:latin typeface="Comic Sans MS" pitchFamily="66" charset="0"/>
              </a:rPr>
              <a:t>γνωστό σαν βάλσαμο, το λάδι που προέρχεται  από την εκχύλιση του φυτού έχει επουλωτικές ιδιότητες και εφαρμόζεται  σε  πληγές </a:t>
            </a:r>
          </a:p>
          <a:p>
            <a:pPr>
              <a:lnSpc>
                <a:spcPct val="150000"/>
              </a:lnSpc>
              <a:buNone/>
            </a:pPr>
            <a:endParaRPr lang="el-GR" sz="2000" dirty="0">
              <a:solidFill>
                <a:srgbClr val="002060"/>
              </a:solidFill>
              <a:latin typeface="Comic Sans MS" pitchFamily="66" charset="0"/>
            </a:endParaRPr>
          </a:p>
          <a:p>
            <a:pPr>
              <a:lnSpc>
                <a:spcPct val="150000"/>
              </a:lnSpc>
              <a:buFont typeface="Wingdings" pitchFamily="2" charset="2"/>
              <a:buChar char="ü"/>
            </a:pPr>
            <a:r>
              <a:rPr lang="el-GR" sz="2000" b="1" u="sng" dirty="0">
                <a:latin typeface="Comic Sans MS" pitchFamily="66" charset="0"/>
              </a:rPr>
              <a:t>Α</a:t>
            </a:r>
            <a:r>
              <a:rPr lang="en-US" sz="2000" b="1" u="sng" dirty="0">
                <a:latin typeface="Comic Sans MS" pitchFamily="66" charset="0"/>
              </a:rPr>
              <a:t>lkana tinctoria: </a:t>
            </a:r>
            <a:r>
              <a:rPr lang="el-GR" sz="2000" dirty="0">
                <a:solidFill>
                  <a:srgbClr val="002060"/>
                </a:solidFill>
                <a:latin typeface="Comic Sans MS" pitchFamily="66" charset="0"/>
              </a:rPr>
              <a:t>πλούσιο σε αλκανίνες και σικονίνες, αποτελεσματικό για την επούλωση των πληγών </a:t>
            </a:r>
          </a:p>
          <a:p>
            <a:pPr>
              <a:lnSpc>
                <a:spcPct val="150000"/>
              </a:lnSpc>
              <a:buNone/>
            </a:pPr>
            <a:r>
              <a:rPr lang="el-GR" sz="2400" dirty="0">
                <a:solidFill>
                  <a:srgbClr val="002060"/>
                </a:solidFill>
                <a:latin typeface="Comic Sans MS" pitchFamily="66" charset="0"/>
              </a:rPr>
              <a:t>                 </a:t>
            </a:r>
          </a:p>
          <a:p>
            <a:endParaRPr lang="el-GR" sz="2000" dirty="0">
              <a:latin typeface="Comic Sans MS" pitchFamily="66" charset="0"/>
            </a:endParaRPr>
          </a:p>
        </p:txBody>
      </p:sp>
      <p:pic>
        <p:nvPicPr>
          <p:cNvPr id="4" name="Picture 2"/>
          <p:cNvPicPr>
            <a:picLocks noChangeAspect="1" noChangeArrowheads="1"/>
          </p:cNvPicPr>
          <p:nvPr/>
        </p:nvPicPr>
        <p:blipFill>
          <a:blip r:embed="rId2"/>
          <a:srcRect/>
          <a:stretch>
            <a:fillRect/>
          </a:stretch>
        </p:blipFill>
        <p:spPr bwMode="auto">
          <a:xfrm>
            <a:off x="5857884" y="4387200"/>
            <a:ext cx="3071802" cy="2470799"/>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Συγκέντρωση">
  <a:themeElements>
    <a:clrScheme name="Συγκέντρωση">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Συγκέντρωση">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Συγκέντρωση">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0.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Άποψη">
  <a:themeElements>
    <a:clrScheme name="Άποψη">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Άποψη">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Άποψη">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3.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Οργανικό">
  <a:themeElements>
    <a:clrScheme name="Οργανικό">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Οργανικό">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Οργανικό">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5.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6.xml><?xml version="1.0" encoding="utf-8"?>
<a:theme xmlns:a="http://schemas.openxmlformats.org/drawingml/2006/main" name="1_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7.xml><?xml version="1.0" encoding="utf-8"?>
<a:theme xmlns:a="http://schemas.openxmlformats.org/drawingml/2006/main" name="2_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8.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Ιόν">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9.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16682</TotalTime>
  <Words>7443</Words>
  <Application>Microsoft Office PowerPoint</Application>
  <PresentationFormat>Προβολή στην οθόνη (4:3)</PresentationFormat>
  <Paragraphs>1222</Paragraphs>
  <Slides>171</Slides>
  <Notes>29</Notes>
  <HiddenSlides>0</HiddenSlides>
  <MMClips>0</MMClips>
  <ScaleCrop>false</ScaleCrop>
  <HeadingPairs>
    <vt:vector size="6" baseType="variant">
      <vt:variant>
        <vt:lpstr>Θέμα</vt:lpstr>
      </vt:variant>
      <vt:variant>
        <vt:i4>8</vt:i4>
      </vt:variant>
      <vt:variant>
        <vt:lpstr>Ενσωματωμένοι διακομιστές OLE</vt:lpstr>
      </vt:variant>
      <vt:variant>
        <vt:i4>2</vt:i4>
      </vt:variant>
      <vt:variant>
        <vt:lpstr>Τίτλοι διαφανειών</vt:lpstr>
      </vt:variant>
      <vt:variant>
        <vt:i4>171</vt:i4>
      </vt:variant>
    </vt:vector>
  </HeadingPairs>
  <TitlesOfParts>
    <vt:vector size="181" baseType="lpstr">
      <vt:lpstr>Συγκέντρωση</vt:lpstr>
      <vt:lpstr>2_Άποψη</vt:lpstr>
      <vt:lpstr>HDOfficeLightV0</vt:lpstr>
      <vt:lpstr>Οργανικό</vt:lpstr>
      <vt:lpstr>Θρόισμα</vt:lpstr>
      <vt:lpstr>1_Θρόισμα</vt:lpstr>
      <vt:lpstr>2_Θρόισμα</vt:lpstr>
      <vt:lpstr>Ιόν</vt:lpstr>
      <vt:lpstr>Εικόνα Bitmap</vt:lpstr>
      <vt:lpstr>Bitmap Image</vt:lpstr>
      <vt:lpstr> ΔΙΑΒΗΤΙΚΟ ΠΟΔΙ  Σύγχρονη Διεπιστημονική Προσέγγιση–  Από την Εκτίμηση στη Θεραπεία </vt:lpstr>
      <vt:lpstr>Παρουσίαση του PowerPoint</vt:lpstr>
      <vt:lpstr>Παρουσίαση του PowerPoint</vt:lpstr>
      <vt:lpstr>Παρουσίαση του PowerPoint</vt:lpstr>
      <vt:lpstr>    ΘΕΜΑΤΟΛΟΓΙΑ ΠΑΡΟΥΣΙΑΣΗΣ</vt:lpstr>
      <vt:lpstr>    ΘΕΜΑΤΟΛΟΓΙΑ ΠΑΡΟΥΣΙΑΣΗΣ</vt:lpstr>
      <vt:lpstr>ΣΑΚΧΑΡΩΔΗΣ ΔΙΑΒΗΤΗΣ</vt:lpstr>
      <vt:lpstr>ΔΙΑΓΝΩΣΗ ΣΔ</vt:lpstr>
      <vt:lpstr>Παρουσίαση του PowerPoint</vt:lpstr>
      <vt:lpstr>Παρουσίαση του PowerPoint</vt:lpstr>
      <vt:lpstr>Παρουσίαση του PowerPoint</vt:lpstr>
      <vt:lpstr>Παρουσίαση του PowerPoint</vt:lpstr>
      <vt:lpstr>ΕΠΙΔΗΜΙΟΛΟΓΙΑ ΣΔ</vt:lpstr>
      <vt:lpstr>Παρουσίαση του PowerPoint</vt:lpstr>
      <vt:lpstr>Παρουσίαση του PowerPoint</vt:lpstr>
      <vt:lpstr>  EΠΙΔΗΜΙΚΕΣ ΔΙΑΣΤΑΣΕΙΣ  ΣΑΚΧΑΡΩΔΟΥΣ ΔΙΑΒΗΤΗ </vt:lpstr>
      <vt:lpstr> Επιπολασμός ΣΔ στην Ελλάδα</vt:lpstr>
      <vt:lpstr>Παρουσίαση του PowerPoint</vt:lpstr>
      <vt:lpstr> ΕΠΙΠΛΟΚΕΣ ΣΔ</vt:lpstr>
      <vt:lpstr>Παρουσίαση του PowerPoint</vt:lpstr>
      <vt:lpstr>ΣΔ: EΠΙΔΗΜΙΑ ΜΕ ΣΟΒΑΡΕΣ ΕΠΙΠΛΟΚΕΣ </vt:lpstr>
      <vt:lpstr>ΣΔ: EΠΙΔΗΜΙΑ ΜΕ ΣΟΒΑΡΕΣ ΕΠΙΠΛΟΚΕΣ </vt:lpstr>
      <vt:lpstr>ΣΔ: EΠΙΔΗΜΙΑ ΜΕ ΣΟΒΑΡΕΣ ΕΠΙΠΛΟΚΕΣ </vt:lpstr>
      <vt:lpstr>ΣΔ: EΠΙΔΗΜΙΑ ΜΕ ΣΟΒΑΡΕΣ ΕΠΙΠΛΟΚΕΣ </vt:lpstr>
      <vt:lpstr>ΣΔ: EΠΙΔΗΜΙΑ ΜΕ ΣΟΒΑΡΕΣ ΕΠΙΠΛΟΚΕΣ </vt:lpstr>
      <vt:lpstr>    ΘΕΜΑΤΟΛΟΓΙΑ ΠΑΡΟΥΣΙΑΣΗΣ</vt:lpstr>
      <vt:lpstr>  Διαβητικό  Πόδι</vt:lpstr>
      <vt:lpstr>  Διαβητικό  Πόδι</vt:lpstr>
      <vt:lpstr>  Διαβητικό  Πόδι</vt:lpstr>
      <vt:lpstr>Επιδημιολογία διαβητικού ποδιού </vt:lpstr>
      <vt:lpstr>Επιδημιολογία διαβητικού ποδιού </vt:lpstr>
      <vt:lpstr>Επιδημιολογία διαβητικού ποδιού </vt:lpstr>
      <vt:lpstr>Επιδημιολογία διαβητικού ποδιού </vt:lpstr>
      <vt:lpstr>Παρουσίαση του PowerPoint</vt:lpstr>
      <vt:lpstr>Το σύστημα κατάταξης κινδύνου 2015 από το International Working Group on the Diabetic Foot ( IWGDF ) και η συχνότητα προληπτικού ελέγχου</vt:lpstr>
      <vt:lpstr>RESOURCE IMBALANCE?</vt:lpstr>
      <vt:lpstr>ΥΨΗΛΟΣ vs ΧΑΜΗΛΟΣ          ΚΙΝΔΥΝΟΣ…</vt:lpstr>
      <vt:lpstr>Κίνδυνος ακρωτηριασμού </vt:lpstr>
      <vt:lpstr>Παρουσίαση του PowerPoint</vt:lpstr>
      <vt:lpstr> ΑΙΤΙΟΠΑΘΟΓΕΝΕΙΑ ΔΙΑΒ. ΠΟΔΙΟΥ</vt:lpstr>
      <vt:lpstr>Παρουσίαση του PowerPoint</vt:lpstr>
      <vt:lpstr>Παρουσίαση του PowerPoint</vt:lpstr>
      <vt:lpstr>Παρουσίαση του PowerPoint</vt:lpstr>
      <vt:lpstr>Μηχανισμοί παθοφυσιολογίας διαβητικού ποδιού </vt:lpstr>
      <vt:lpstr>Μηχανισμοί παθοφυσιολογίας διαβητικού ποδιού </vt:lpstr>
      <vt:lpstr>Μηχανισμοί παθοφυσιολογίας διαβητικού ποδιού </vt:lpstr>
      <vt:lpstr>Οι συνηθέστερες παραμορφώσεις κάτω άκρου διαβητικού ατόμου  </vt:lpstr>
      <vt:lpstr>    ΘΕΜΑΤΟΛΟΓΙΑ ΠΑΡΟΥΣΙΑΣΗΣ</vt:lpstr>
      <vt:lpstr>Παρουσίαση του PowerPoint</vt:lpstr>
      <vt:lpstr>Παρουσίαση του PowerPoint</vt:lpstr>
      <vt:lpstr>Παρουσίαση του PowerPoint</vt:lpstr>
      <vt:lpstr>Το σύστημα κατάταξης κινδύνου 2015 από το International Working Group on the Diabetic Foot ( IWGDF ) και η συχνότητα προληπτικού ελέγχου</vt:lpstr>
      <vt:lpstr>Παρουσίαση του PowerPoint</vt:lpstr>
      <vt:lpstr> ΝΕΥΡΟΠΑΘΕΙΑ</vt:lpstr>
      <vt:lpstr>Ενδείξεις Νευροπάθειας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ΒΙΟΘΕΣΙΟΜΕΤΡΟ </vt:lpstr>
      <vt:lpstr>Νeuropad test </vt:lpstr>
      <vt:lpstr>Πώς Λειτουργεί και Εφαρμόζεται το Neuropad test;</vt:lpstr>
      <vt:lpstr> ΠΑΡΑΜΟΡΦΩΣΕΙΣ</vt:lpstr>
      <vt:lpstr>Οι συνηθέστερες παραμορφώσεις κάτω άκρου διαβητικού ατόμου  </vt:lpstr>
      <vt:lpstr>ΣΦΥΡΟΔΑΚΤΥΛΙΑ  </vt:lpstr>
      <vt:lpstr>ΓΑΜΨΟΔΑΚΤΥΛΙΑ   </vt:lpstr>
      <vt:lpstr>Παρουσίαση του PowerPoint</vt:lpstr>
      <vt:lpstr>ΒΛΑΙΣΟΣ ΜΕΓΑΣ ΔΑΚΤΥΛΟΣ    </vt:lpstr>
      <vt:lpstr>Παρουσίαση του PowerPoint</vt:lpstr>
      <vt:lpstr>CHARCOT     </vt:lpstr>
      <vt:lpstr>Παρουσίαση του PowerPoint</vt:lpstr>
      <vt:lpstr>ΔΥΣΚΑΜΨΙΑ ΑΡΘΡΩΣΕΩΝ (συμπεριλαμβάνοντας τον δύσκαμπτο μέγα δάκτυλο)      </vt:lpstr>
      <vt:lpstr>Παρουσίαση του PowerPoint</vt:lpstr>
      <vt:lpstr>Παρουσίαση του PowerPoint</vt:lpstr>
      <vt:lpstr> ΑΓΓΕΙΟΠΑΘΕΙΑ</vt:lpstr>
      <vt:lpstr>Παρουσίαση του PowerPoint</vt:lpstr>
      <vt:lpstr>Διαβητική Αγγειοπάθεια</vt:lpstr>
      <vt:lpstr>Ενδείξεις Αγγειοπάθειας</vt:lpstr>
      <vt:lpstr>Εξέταση για Αγγειοπάθεια</vt:lpstr>
      <vt:lpstr>Παρουσίαση του PowerPoint</vt:lpstr>
      <vt:lpstr>Παρουσίαση του PowerPoint</vt:lpstr>
      <vt:lpstr>Παρουσίαση του PowerPoint</vt:lpstr>
      <vt:lpstr>Τύποι Διαβητικού Ποδιού </vt:lpstr>
      <vt:lpstr>Νευροπαθητικό Πόδι </vt:lpstr>
      <vt:lpstr>   Νευροϊσχαιμικό  Πόδι </vt:lpstr>
      <vt:lpstr>ΠΕΛΜΑΤΟ… γράφημα</vt:lpstr>
      <vt:lpstr>  Περιγραφή</vt:lpstr>
      <vt:lpstr>Παρουσίαση του PowerPoint</vt:lpstr>
      <vt:lpstr>Παρουσίαση του PowerPoint</vt:lpstr>
      <vt:lpstr>Παρουσίαση του PowerPoint</vt:lpstr>
      <vt:lpstr>ΑΝΤΙΣΤΑΣΗ ΣΤΗΝ ΑΛΛΑΓΗ </vt:lpstr>
      <vt:lpstr>Παρουσίαση του PowerPoint</vt:lpstr>
      <vt:lpstr>Παρουσίαση του PowerPoint</vt:lpstr>
      <vt:lpstr>Παρουσίαση του PowerPoint</vt:lpstr>
      <vt:lpstr>Παρουσίαση του PowerPoint</vt:lpstr>
      <vt:lpstr>ΠΑΡΑΔΕΙΓΜΑΤΑ  ΚΡΕΜΩΝ ΓΙΑ ΤΟ ΔΙΑΒΗΤΙΚΟ ΠΟΔΙ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Xαρακτηριστικά Θεραπευτικού Υποδήματος </vt:lpstr>
      <vt:lpstr>XΑΡΑΚΤΗΡΙΣΤΙΚΑ ΕΝΘΕΤΟΥ ΠΕΛΜΑΤΟΣ </vt:lpstr>
      <vt:lpstr>Παρουσίαση του PowerPoint</vt:lpstr>
      <vt:lpstr>Παρουσίαση του PowerPoint</vt:lpstr>
      <vt:lpstr>Παρουσίαση του PowerPoint</vt:lpstr>
      <vt:lpstr>    ΘΕΜΑΤΟΛΟΓΙΑ ΠΑΡΟΥΣΙΑΣΗΣ</vt:lpstr>
      <vt:lpstr>ΕΛΚΟΣ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Διαβητικό  Πόδι</vt:lpstr>
      <vt:lpstr>Aσθενείς σε κίνδυνο… ΕΛΚΟΥΣ ΔΙΑΒ.ΠΟΔΙΟΥ</vt:lpstr>
      <vt:lpstr>Aσθενείς σε κίνδυνο…</vt:lpstr>
      <vt:lpstr>Παρουσίαση του PowerPoint</vt:lpstr>
      <vt:lpstr> ΑΠΟΦΟΡΤΙΣΗ</vt:lpstr>
      <vt:lpstr>ΑΠΟΦΟΡΤΙΣΗ ΤΗΣ ΠΙΕΣΗΣ </vt:lpstr>
      <vt:lpstr>Παρουσίαση του PowerPoint</vt:lpstr>
      <vt:lpstr>Παρουσίαση του PowerPoint</vt:lpstr>
      <vt:lpstr> ΑΠΟΚΑΤΑΣΤΑΣΗ  ΑΙΜΑΤΩΣΗΣ</vt:lpstr>
      <vt:lpstr>ΑΠΟΚΑΤΑΣΤΑΣΗ ΑΙΜΑΤΩΣΗΣ ΤΩΝ ΙΣΤΩΝ </vt:lpstr>
      <vt:lpstr>Παρουσίαση του PowerPoint</vt:lpstr>
      <vt:lpstr> ΛΟΙΜΩΞΕΙΣ</vt:lpstr>
      <vt:lpstr>    Η λοίμωξη είναι θανατηφόρος                    για το διαβητικό πόδι</vt:lpstr>
      <vt:lpstr>   Αυξημένο Ποσοστό Λοίμωξης </vt:lpstr>
      <vt:lpstr>Φτωχή ανοσοποιητική λειτουργία </vt:lpstr>
      <vt:lpstr>   Διάγνωση </vt:lpstr>
      <vt:lpstr>Θεραπεία Λοίμωξης </vt:lpstr>
      <vt:lpstr> ΠΕΡΙΘΑΛΨΗ ΤΟΠΙΚΟΥ ΤΡΑΥΜΑΤΟΣ</vt:lpstr>
      <vt:lpstr>Σωστή Περιποίηση Ποδιού</vt:lpstr>
      <vt:lpstr>ΠΛΕΟΝΕΚΤΗΜΑΤΑ ΚΑΘΑΡΙΣΜΟΥ ΤΥΛΩΔΟΥΣ ΙΣΤΟΥ</vt:lpstr>
      <vt:lpstr>Παρουσίαση του PowerPoint</vt:lpstr>
      <vt:lpstr>Πλεονεκτήματα επιθεμάτων</vt:lpstr>
      <vt:lpstr>ΚΡΙΤΗΡΙΑ ΕΠΙΛΟΓΗΣ ΕΠΙΘΕΜΑΤΩΝ</vt:lpstr>
      <vt:lpstr>Παρουσίαση του PowerPoint</vt:lpstr>
      <vt:lpstr>Παρουσίαση του PowerPoint</vt:lpstr>
      <vt:lpstr>Παρουσίαση του PowerPoint</vt:lpstr>
      <vt:lpstr> ΜΕΤΑΒΟΛΙΚΟΣ ΕΛΕΓΧΟΣ</vt:lpstr>
      <vt:lpstr>ΜΕΤΑΒΟΛΙΚΟΣ ΕΛΕΓΧΟΣ &amp; ΘΕΡΑΠΕΙΑ ΑΛΛΩΝ ΝΟΣΗΜΑΤΩΝ  </vt:lpstr>
      <vt:lpstr>ΜΕΤΑΒΟΛΙΚΟΣ ΕΛΕΓΧΟΣ</vt:lpstr>
      <vt:lpstr>Παρουσίαση του PowerPoint</vt:lpstr>
      <vt:lpstr>Παρουσίαση του PowerPoint</vt:lpstr>
      <vt:lpstr>Παρουσίαση του PowerPoint</vt:lpstr>
      <vt:lpstr>Παρουσίαση του PowerPoint</vt:lpstr>
      <vt:lpstr>ΔΙΕΠΙΣΤΗΜΟΝΙΚΗ  ΠΡΟΣΕΓΓΙΣΗ</vt:lpstr>
      <vt:lpstr>ΑΝΑΓΚΑΙΑ Η ΣΥΝΕΡΓΑΣΙΑ ΠΟΔΟΛΟΓΟΥ- ΔΙΑΒΗΤΟΛΟΓΟΥ</vt:lpstr>
      <vt:lpstr>ΣΥΝΕΡΓΑΣΙΑ ΜΕ ΣΤΟΧΟ, ΚΙΝΗΤΡΟ ΚΑΙ ΑΠΟΤΕΛΕΣΜΑ ΤΟ ΟΦΕΛΟΣ ΤΟΥ…..    </vt:lpstr>
      <vt:lpstr>ΣΥΝΕΡΓΑΣΙΑ ΜΕ ΣΤΟΧΟ, ΚΙΝΗΤΡΟ ΚΑΙ ΑΠΟΤΕΛΕΣΜΑ ΤΟ ΟΦΕΛΟΣ ΤΟΥ…..   ΑΣΘΕΝΟΥΣ!!! </vt:lpstr>
      <vt:lpstr>Παρουσίαση του PowerPoint</vt:lpstr>
      <vt:lpstr>Παρουσίαση του PowerPoint</vt:lpstr>
      <vt:lpstr>Παρουσίαση του PowerPoint</vt:lpstr>
      <vt:lpstr>Παρουσίαση του PowerPoint</vt:lpstr>
      <vt:lpstr>ΒΗΜΑΤΑ ΣΕ ΚΙΝΟΥΜΕΝΗ ΑΜΜΟ;</vt:lpstr>
      <vt:lpstr>Παρουσίαση του PowerPoint</vt:lpstr>
      <vt:lpstr> Η κατάσταση μπορεί να αλλάξει…</vt:lpstr>
      <vt:lpstr>Διακήρυξη Αγίου Βικεντίου (1993)</vt:lpstr>
      <vt:lpstr>Ελπιδοφόρα μηνύματα </vt:lpstr>
      <vt:lpstr>  Ολλανδία </vt:lpstr>
      <vt:lpstr>     Βρετανία (περιοχή South-Tees)  </vt:lpstr>
      <vt:lpstr>  Δανία</vt:lpstr>
      <vt:lpstr>  Σουηδία  </vt:lpstr>
      <vt:lpstr>«Multidisciplinary team approach»</vt:lpstr>
      <vt:lpstr>Παρουσίαση του PowerPoint</vt:lpstr>
      <vt:lpstr>Παρουσίαση του PowerPoint</vt:lpstr>
      <vt:lpstr>Παρουσίαση του PowerPoint</vt:lpstr>
      <vt:lpstr>ΕΡΩΤΗΣΕΙΣ</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Διαβητικό πόδι</dc:title>
  <dc:creator>Magdalini</dc:creator>
  <cp:lastModifiedBy>Xristos Papastasinos</cp:lastModifiedBy>
  <cp:revision>384</cp:revision>
  <cp:lastPrinted>2017-02-15T22:07:42Z</cp:lastPrinted>
  <dcterms:created xsi:type="dcterms:W3CDTF">2016-12-28T08:18:01Z</dcterms:created>
  <dcterms:modified xsi:type="dcterms:W3CDTF">2024-02-11T21:36:58Z</dcterms:modified>
</cp:coreProperties>
</file>